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4" r:id="rId1"/>
    <p:sldMasterId id="2147483723" r:id="rId2"/>
    <p:sldMasterId id="2147483732" r:id="rId3"/>
    <p:sldMasterId id="2147483753" r:id="rId4"/>
  </p:sldMasterIdLst>
  <p:notesMasterIdLst>
    <p:notesMasterId r:id="rId21"/>
  </p:notesMasterIdLst>
  <p:handoutMasterIdLst>
    <p:handoutMasterId r:id="rId22"/>
  </p:handoutMasterIdLst>
  <p:sldIdLst>
    <p:sldId id="256" r:id="rId5"/>
    <p:sldId id="265" r:id="rId6"/>
    <p:sldId id="266" r:id="rId7"/>
    <p:sldId id="271" r:id="rId8"/>
    <p:sldId id="259" r:id="rId9"/>
    <p:sldId id="273" r:id="rId10"/>
    <p:sldId id="275" r:id="rId11"/>
    <p:sldId id="268" r:id="rId12"/>
    <p:sldId id="257" r:id="rId13"/>
    <p:sldId id="277" r:id="rId14"/>
    <p:sldId id="282" r:id="rId15"/>
    <p:sldId id="261" r:id="rId16"/>
    <p:sldId id="283" r:id="rId17"/>
    <p:sldId id="284" r:id="rId18"/>
    <p:sldId id="285" r:id="rId19"/>
    <p:sldId id="269"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222421"/>
    <a:srgbClr val="2E3333"/>
    <a:srgbClr val="1A1A16"/>
    <a:srgbClr val="1A1A10"/>
    <a:srgbClr val="16151E"/>
    <a:srgbClr val="292511"/>
    <a:srgbClr val="000000"/>
    <a:srgbClr val="FF5517"/>
    <a:srgbClr val="FF791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4" d="100"/>
          <a:sy n="94" d="100"/>
        </p:scale>
        <p:origin x="90" y="330"/>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101" d="100"/>
          <a:sy n="101" d="100"/>
        </p:scale>
        <p:origin x="-3232"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4D70A94-535E-A242-8751-E65D819C19D3}" type="datetimeFigureOut">
              <a:rPr lang="en-US" smtClean="0"/>
              <a:t>11/28/2018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7442F98-C731-A94C-AA10-6D9C96A04D6B}" type="slidenum">
              <a:rPr lang="en-US" smtClean="0"/>
              <a:t>‹#›</a:t>
            </a:fld>
            <a:endParaRPr lang="en-US"/>
          </a:p>
        </p:txBody>
      </p:sp>
    </p:spTree>
    <p:extLst>
      <p:ext uri="{BB962C8B-B14F-4D97-AF65-F5344CB8AC3E}">
        <p14:creationId xmlns:p14="http://schemas.microsoft.com/office/powerpoint/2010/main" val="2204005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A25BBB-A885-FB47-A586-C46B257BEE92}" type="datetimeFigureOut">
              <a:rPr lang="en-US" smtClean="0"/>
              <a:t>11/28/2018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6B4B2F-0019-C942-9AE2-8EB4A07943DA}" type="slidenum">
              <a:rPr lang="en-US" smtClean="0"/>
              <a:t>‹#›</a:t>
            </a:fld>
            <a:endParaRPr lang="en-US"/>
          </a:p>
        </p:txBody>
      </p:sp>
    </p:spTree>
    <p:extLst>
      <p:ext uri="{BB962C8B-B14F-4D97-AF65-F5344CB8AC3E}">
        <p14:creationId xmlns:p14="http://schemas.microsoft.com/office/powerpoint/2010/main" val="146263209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1150622"/>
            <a:ext cx="7773293" cy="1470049"/>
          </a:xfrm>
        </p:spPr>
        <p:txBody>
          <a:bodyPr/>
          <a:lstStyle/>
          <a:p>
            <a:r>
              <a:rPr lang="ga-IE" smtClean="0"/>
              <a:t>Click to edit Master title style</a:t>
            </a:r>
            <a:endParaRPr lang="en-US"/>
          </a:p>
        </p:txBody>
      </p:sp>
      <p:sp>
        <p:nvSpPr>
          <p:cNvPr id="3" name="Subtitle 2"/>
          <p:cNvSpPr>
            <a:spLocks noGrp="1"/>
          </p:cNvSpPr>
          <p:nvPr>
            <p:ph type="subTitle" idx="1"/>
          </p:nvPr>
        </p:nvSpPr>
        <p:spPr>
          <a:xfrm>
            <a:off x="774703" y="2973325"/>
            <a:ext cx="6400354" cy="1752451"/>
          </a:xfrm>
        </p:spPr>
        <p:txBody>
          <a:bodyPr/>
          <a:lstStyle>
            <a:lvl1pPr marL="0" indent="0" algn="l">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dirty="0"/>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4154354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p:spPr>
        <p:txBody>
          <a:bodyPr/>
          <a:lstStyle/>
          <a:p>
            <a:r>
              <a:rPr lang="ga-IE" smtClean="0"/>
              <a:t>Click to edit Master title style</a:t>
            </a:r>
            <a:endParaRPr lang="en-US"/>
          </a:p>
        </p:txBody>
      </p:sp>
      <p:sp>
        <p:nvSpPr>
          <p:cNvPr id="3" name="Subtitle 2"/>
          <p:cNvSpPr>
            <a:spLocks noGrp="1"/>
          </p:cNvSpPr>
          <p:nvPr>
            <p:ph type="subTitle" idx="1"/>
          </p:nvPr>
        </p:nvSpPr>
        <p:spPr>
          <a:xfrm>
            <a:off x="1371824" y="3886647"/>
            <a:ext cx="6400354" cy="1752451"/>
          </a:xfrm>
        </p:spPr>
        <p:txBody>
          <a:bodyPr/>
          <a:lstStyle>
            <a:lvl1pPr marL="0" indent="0" algn="ctr">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3809498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idx="1"/>
          </p:nvPr>
        </p:nvSpPr>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62FADDA2-E13B-F548-856B-05843CC20AFE}" type="slidenum">
              <a:rPr lang="en-US"/>
              <a:pPr/>
              <a:t>‹#›</a:t>
            </a:fld>
            <a:endParaRPr lang="en-US"/>
          </a:p>
        </p:txBody>
      </p:sp>
    </p:spTree>
    <p:extLst>
      <p:ext uri="{BB962C8B-B14F-4D97-AF65-F5344CB8AC3E}">
        <p14:creationId xmlns:p14="http://schemas.microsoft.com/office/powerpoint/2010/main" val="2450640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sz="half" idx="1"/>
          </p:nvPr>
        </p:nvSpPr>
        <p:spPr>
          <a:xfrm>
            <a:off x="54471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Content Placeholder 3"/>
          <p:cNvSpPr>
            <a:spLocks noGrp="1"/>
          </p:cNvSpPr>
          <p:nvPr>
            <p:ph sz="half" idx="2"/>
          </p:nvPr>
        </p:nvSpPr>
        <p:spPr>
          <a:xfrm>
            <a:off x="455414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65259849-736F-2C48-9F66-0F7642C7CEF8}" type="slidenum">
              <a:rPr lang="en-US"/>
              <a:pPr/>
              <a:t>‹#›</a:t>
            </a:fld>
            <a:endParaRPr lang="en-US"/>
          </a:p>
        </p:txBody>
      </p:sp>
    </p:spTree>
    <p:extLst>
      <p:ext uri="{BB962C8B-B14F-4D97-AF65-F5344CB8AC3E}">
        <p14:creationId xmlns:p14="http://schemas.microsoft.com/office/powerpoint/2010/main" val="2834944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smtClean="0"/>
              <a:t>Click to edit Master title style</a:t>
            </a:r>
            <a:endParaRPr lang="en-US"/>
          </a:p>
        </p:txBody>
      </p:sp>
      <p:sp>
        <p:nvSpPr>
          <p:cNvPr id="3" name="Text Placeholder 2"/>
          <p:cNvSpPr>
            <a:spLocks noGrp="1"/>
          </p:cNvSpPr>
          <p:nvPr>
            <p:ph type="body" idx="1"/>
          </p:nvPr>
        </p:nvSpPr>
        <p:spPr>
          <a:xfrm>
            <a:off x="457647" y="1534791"/>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4" name="Content Placeholder 3"/>
          <p:cNvSpPr>
            <a:spLocks noGrp="1"/>
          </p:cNvSpPr>
          <p:nvPr>
            <p:ph sz="half" idx="2"/>
          </p:nvPr>
        </p:nvSpPr>
        <p:spPr>
          <a:xfrm>
            <a:off x="457647" y="2174379"/>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Placeholder 4"/>
          <p:cNvSpPr>
            <a:spLocks noGrp="1"/>
          </p:cNvSpPr>
          <p:nvPr>
            <p:ph type="body" sz="quarter" idx="3"/>
          </p:nvPr>
        </p:nvSpPr>
        <p:spPr>
          <a:xfrm>
            <a:off x="4644555" y="1534791"/>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6" name="Content Placeholder 5"/>
          <p:cNvSpPr>
            <a:spLocks noGrp="1"/>
          </p:cNvSpPr>
          <p:nvPr>
            <p:ph sz="quarter" idx="4"/>
          </p:nvPr>
        </p:nvSpPr>
        <p:spPr>
          <a:xfrm>
            <a:off x="4644555" y="2174379"/>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7" name="Text Box 4"/>
          <p:cNvSpPr txBox="1">
            <a:spLocks noGrp="1" noChangeArrowheads="1"/>
          </p:cNvSpPr>
          <p:nvPr>
            <p:ph type="sldNum" sz="quarter" idx="10"/>
          </p:nvPr>
        </p:nvSpPr>
        <p:spPr>
          <a:ln/>
        </p:spPr>
        <p:txBody>
          <a:bodyPr/>
          <a:lstStyle>
            <a:lvl1pPr marL="0" marR="0" indent="0" algn="l" defTabSz="457200" rtl="0" eaLnBrk="1" fontAlgn="auto" latinLnBrk="0" hangingPunct="1">
              <a:lnSpc>
                <a:spcPct val="100000"/>
              </a:lnSpc>
              <a:spcBef>
                <a:spcPts val="0"/>
              </a:spcBef>
              <a:spcAft>
                <a:spcPts val="0"/>
              </a:spcAft>
              <a:buClrTx/>
              <a:buSzTx/>
              <a:buFontTx/>
              <a:buNone/>
              <a:tabLst/>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1147788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4226246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3509570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826519"/>
          </a:xfrm>
        </p:spPr>
        <p:txBody>
          <a:bodyPr anchor="b"/>
          <a:lstStyle>
            <a:lvl1pPr algn="l">
              <a:defRPr sz="1400" b="1"/>
            </a:lvl1pPr>
          </a:lstStyle>
          <a:p>
            <a:r>
              <a:rPr lang="ga-IE" smtClean="0"/>
              <a:t>Click to edit Master title style</a:t>
            </a:r>
            <a:endParaRPr lang="en-US" dirty="0"/>
          </a:p>
        </p:txBody>
      </p:sp>
      <p:sp>
        <p:nvSpPr>
          <p:cNvPr id="3" name="Content Placeholder 2"/>
          <p:cNvSpPr>
            <a:spLocks noGrp="1"/>
          </p:cNvSpPr>
          <p:nvPr>
            <p:ph idx="1"/>
          </p:nvPr>
        </p:nvSpPr>
        <p:spPr>
          <a:xfrm>
            <a:off x="3575224" y="1910081"/>
            <a:ext cx="5111130" cy="421568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a:p>
        </p:txBody>
      </p:sp>
      <p:sp>
        <p:nvSpPr>
          <p:cNvPr id="4" name="Text Placeholder 3"/>
          <p:cNvSpPr>
            <a:spLocks noGrp="1"/>
          </p:cNvSpPr>
          <p:nvPr>
            <p:ph type="body" sz="half" idx="2"/>
          </p:nvPr>
        </p:nvSpPr>
        <p:spPr>
          <a:xfrm>
            <a:off x="457647" y="1910081"/>
            <a:ext cx="3008189" cy="4215684"/>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223992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Text Box 4"/>
          <p:cNvSpPr txBox="1">
            <a:spLocks noGrp="1" noChangeArrowheads="1"/>
          </p:cNvSpPr>
          <p:nvPr>
            <p:ph type="sldNum" sz="quarter" idx="10"/>
          </p:nvPr>
        </p:nvSpPr>
        <p:spPr>
          <a:ln/>
        </p:spPr>
        <p:txBody>
          <a:bodyPr/>
          <a:lstStyle>
            <a:lvl1pPr>
              <a:defRPr>
                <a:solidFill>
                  <a:schemeClr val="bg1"/>
                </a:solidFill>
              </a:defRPr>
            </a:lvl1pPr>
          </a:lstStyle>
          <a:p>
            <a:fld id="{978F6C85-62F1-2E45-BAF4-9247EEFC730C}" type="slidenum">
              <a:rPr lang="en-US" smtClean="0"/>
              <a:pPr/>
              <a:t>‹#›</a:t>
            </a:fld>
            <a:endParaRPr lang="en-US" dirty="0"/>
          </a:p>
        </p:txBody>
      </p:sp>
      <p:sp>
        <p:nvSpPr>
          <p:cNvPr id="3" name="Picture Placeholder 2"/>
          <p:cNvSpPr>
            <a:spLocks noGrp="1"/>
          </p:cNvSpPr>
          <p:nvPr>
            <p:ph type="pic" idx="1"/>
          </p:nvPr>
        </p:nvSpPr>
        <p:spPr>
          <a:xfrm>
            <a:off x="176917" y="221921"/>
            <a:ext cx="8791061" cy="6436217"/>
          </a:xfrm>
          <a:solidFill>
            <a:schemeClr val="bg1"/>
          </a:solidFill>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smtClean="0">
                <a:sym typeface="Ubuntu" charset="0"/>
              </a:rPr>
              <a:t>Drag picture to placeholder or click icon to add</a:t>
            </a:r>
            <a:endParaRPr lang="en-US" noProof="0" smtClean="0">
              <a:sym typeface="Ubuntu" charset="0"/>
            </a:endParaRPr>
          </a:p>
        </p:txBody>
      </p:sp>
      <p:sp>
        <p:nvSpPr>
          <p:cNvPr id="2" name="Title 1"/>
          <p:cNvSpPr>
            <a:spLocks noGrp="1"/>
          </p:cNvSpPr>
          <p:nvPr>
            <p:ph type="title"/>
          </p:nvPr>
        </p:nvSpPr>
        <p:spPr>
          <a:xfrm>
            <a:off x="300743" y="5084341"/>
            <a:ext cx="6875132" cy="567035"/>
          </a:xfrm>
        </p:spPr>
        <p:txBody>
          <a:bodyPr anchor="b"/>
          <a:lstStyle>
            <a:lvl1pPr algn="l">
              <a:defRPr sz="1400" b="1"/>
            </a:lvl1pPr>
          </a:lstStyle>
          <a:p>
            <a:r>
              <a:rPr lang="ga-IE" dirty="0" smtClean="0"/>
              <a:t>Click to edit Master title style</a:t>
            </a:r>
            <a:endParaRPr lang="en-US" dirty="0"/>
          </a:p>
        </p:txBody>
      </p:sp>
      <p:sp>
        <p:nvSpPr>
          <p:cNvPr id="4" name="Text Placeholder 3"/>
          <p:cNvSpPr>
            <a:spLocks noGrp="1"/>
          </p:cNvSpPr>
          <p:nvPr>
            <p:ph type="body" sz="half" idx="2"/>
          </p:nvPr>
        </p:nvSpPr>
        <p:spPr>
          <a:xfrm>
            <a:off x="300743" y="5757637"/>
            <a:ext cx="6891759" cy="616450"/>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Tree>
    <p:extLst>
      <p:ext uri="{BB962C8B-B14F-4D97-AF65-F5344CB8AC3E}">
        <p14:creationId xmlns:p14="http://schemas.microsoft.com/office/powerpoint/2010/main" val="2645209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smtClean="0"/>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smtClean="0"/>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idx="1"/>
          </p:nvPr>
        </p:nvSpPr>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269586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189" y="2600179"/>
            <a:ext cx="7772176" cy="1361777"/>
          </a:xfrm>
        </p:spPr>
        <p:txBody>
          <a:bodyPr/>
          <a:lstStyle>
            <a:lvl1pPr algn="l">
              <a:defRPr sz="2800" b="1" cap="all"/>
            </a:lvl1pPr>
          </a:lstStyle>
          <a:p>
            <a:r>
              <a:rPr lang="ga-IE" smtClean="0"/>
              <a:t>Click to edit Master title style</a:t>
            </a:r>
            <a:endParaRPr lang="en-US"/>
          </a:p>
        </p:txBody>
      </p:sp>
      <p:sp>
        <p:nvSpPr>
          <p:cNvPr id="3" name="Text Placeholder 2"/>
          <p:cNvSpPr>
            <a:spLocks noGrp="1"/>
          </p:cNvSpPr>
          <p:nvPr>
            <p:ph type="body" idx="1"/>
          </p:nvPr>
        </p:nvSpPr>
        <p:spPr>
          <a:xfrm>
            <a:off x="722189" y="1099991"/>
            <a:ext cx="7772176" cy="1500188"/>
          </a:xfrm>
        </p:spPr>
        <p:txBody>
          <a:bodyPr anchor="b"/>
          <a:lstStyle>
            <a:lvl1pPr marL="0" indent="0">
              <a:buNone/>
              <a:defRPr sz="1400"/>
            </a:lvl1pPr>
            <a:lvl2pPr marL="321457" indent="0">
              <a:buNone/>
              <a:defRPr sz="1300"/>
            </a:lvl2pPr>
            <a:lvl3pPr marL="642915" indent="0">
              <a:buNone/>
              <a:defRPr sz="1100"/>
            </a:lvl3pPr>
            <a:lvl4pPr marL="964372" indent="0">
              <a:buNone/>
              <a:defRPr sz="1000"/>
            </a:lvl4pPr>
            <a:lvl5pPr marL="1285829" indent="0">
              <a:buNone/>
              <a:defRPr sz="1000"/>
            </a:lvl5pPr>
            <a:lvl6pPr marL="1607287" indent="0">
              <a:buNone/>
              <a:defRPr sz="1000"/>
            </a:lvl6pPr>
            <a:lvl7pPr marL="1928744" indent="0">
              <a:buNone/>
              <a:defRPr sz="1000"/>
            </a:lvl7pPr>
            <a:lvl8pPr marL="2250201" indent="0">
              <a:buNone/>
              <a:defRPr sz="1000"/>
            </a:lvl8pPr>
            <a:lvl9pPr marL="2571659" indent="0">
              <a:buNone/>
              <a:defRPr sz="1000"/>
            </a:lvl9pPr>
          </a:lstStyle>
          <a:p>
            <a:pPr lvl="0"/>
            <a:r>
              <a:rPr lang="ga-IE" smtClean="0"/>
              <a:t>Click to edit Master text styles</a:t>
            </a:r>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2187905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sz="half" idx="1"/>
          </p:nvPr>
        </p:nvSpPr>
        <p:spPr>
          <a:xfrm>
            <a:off x="54471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Content Placeholder 3"/>
          <p:cNvSpPr>
            <a:spLocks noGrp="1"/>
          </p:cNvSpPr>
          <p:nvPr>
            <p:ph sz="half" idx="2"/>
          </p:nvPr>
        </p:nvSpPr>
        <p:spPr>
          <a:xfrm>
            <a:off x="455414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912543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smtClean="0"/>
              <a:t>Click to edit Master title style</a:t>
            </a:r>
            <a:endParaRPr lang="en-US"/>
          </a:p>
        </p:txBody>
      </p:sp>
      <p:sp>
        <p:nvSpPr>
          <p:cNvPr id="3" name="Text Placeholder 2"/>
          <p:cNvSpPr>
            <a:spLocks noGrp="1"/>
          </p:cNvSpPr>
          <p:nvPr>
            <p:ph type="body" idx="1"/>
          </p:nvPr>
        </p:nvSpPr>
        <p:spPr>
          <a:xfrm>
            <a:off x="457647" y="2246177"/>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4" name="Content Placeholder 3"/>
          <p:cNvSpPr>
            <a:spLocks noGrp="1"/>
          </p:cNvSpPr>
          <p:nvPr>
            <p:ph sz="half" idx="2"/>
          </p:nvPr>
        </p:nvSpPr>
        <p:spPr>
          <a:xfrm>
            <a:off x="457647" y="2885765"/>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a:p>
        </p:txBody>
      </p:sp>
      <p:sp>
        <p:nvSpPr>
          <p:cNvPr id="5" name="Text Placeholder 4"/>
          <p:cNvSpPr>
            <a:spLocks noGrp="1"/>
          </p:cNvSpPr>
          <p:nvPr>
            <p:ph type="body" sz="quarter" idx="3"/>
          </p:nvPr>
        </p:nvSpPr>
        <p:spPr>
          <a:xfrm>
            <a:off x="4644555" y="2267025"/>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6" name="Content Placeholder 5"/>
          <p:cNvSpPr>
            <a:spLocks noGrp="1"/>
          </p:cNvSpPr>
          <p:nvPr>
            <p:ph sz="quarter" idx="4"/>
          </p:nvPr>
        </p:nvSpPr>
        <p:spPr>
          <a:xfrm>
            <a:off x="4644555" y="2906613"/>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7"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640717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109274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 </a:t>
            </a:r>
            <a:r>
              <a:rPr lang="en-US" b="1" smtClean="0">
                <a:latin typeface="Helvetica Neue"/>
                <a:cs typeface="Helvetica Neue"/>
              </a:rPr>
              <a:t>storyful.</a:t>
            </a:r>
            <a:endParaRPr lang="en-US" b="1" dirty="0">
              <a:latin typeface="Helvetica Neue"/>
              <a:cs typeface="Helvetica Neue"/>
            </a:endParaRPr>
          </a:p>
        </p:txBody>
      </p:sp>
    </p:spTree>
    <p:extLst>
      <p:ext uri="{BB962C8B-B14F-4D97-AF65-F5344CB8AC3E}">
        <p14:creationId xmlns:p14="http://schemas.microsoft.com/office/powerpoint/2010/main" val="4004358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1161975"/>
          </a:xfrm>
        </p:spPr>
        <p:txBody>
          <a:bodyPr anchor="b"/>
          <a:lstStyle>
            <a:lvl1pPr algn="l">
              <a:defRPr sz="1400" b="1"/>
            </a:lvl1pPr>
          </a:lstStyle>
          <a:p>
            <a:r>
              <a:rPr lang="ga-IE" smtClean="0"/>
              <a:t>Click to edit Master title style</a:t>
            </a:r>
            <a:endParaRPr lang="en-US"/>
          </a:p>
        </p:txBody>
      </p:sp>
      <p:sp>
        <p:nvSpPr>
          <p:cNvPr id="3" name="Content Placeholder 2"/>
          <p:cNvSpPr>
            <a:spLocks noGrp="1"/>
          </p:cNvSpPr>
          <p:nvPr>
            <p:ph idx="1"/>
          </p:nvPr>
        </p:nvSpPr>
        <p:spPr>
          <a:xfrm>
            <a:off x="3575224" y="273472"/>
            <a:ext cx="5111130" cy="585229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Placeholder 3"/>
          <p:cNvSpPr>
            <a:spLocks noGrp="1"/>
          </p:cNvSpPr>
          <p:nvPr>
            <p:ph type="body" sz="half" idx="2"/>
          </p:nvPr>
        </p:nvSpPr>
        <p:spPr>
          <a:xfrm>
            <a:off x="457647" y="1435448"/>
            <a:ext cx="3008189" cy="469031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232538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635" y="4800824"/>
            <a:ext cx="5486177" cy="567035"/>
          </a:xfrm>
        </p:spPr>
        <p:txBody>
          <a:bodyPr anchor="b"/>
          <a:lstStyle>
            <a:lvl1pPr algn="l">
              <a:defRPr sz="1400" b="1"/>
            </a:lvl1pPr>
          </a:lstStyle>
          <a:p>
            <a:r>
              <a:rPr lang="ga-IE" smtClean="0"/>
              <a:t>Click to edit Master title style</a:t>
            </a:r>
            <a:endParaRPr lang="en-US"/>
          </a:p>
        </p:txBody>
      </p:sp>
      <p:sp>
        <p:nvSpPr>
          <p:cNvPr id="3" name="Picture Placeholder 2"/>
          <p:cNvSpPr>
            <a:spLocks noGrp="1"/>
          </p:cNvSpPr>
          <p:nvPr>
            <p:ph type="pic" idx="1"/>
          </p:nvPr>
        </p:nvSpPr>
        <p:spPr>
          <a:xfrm>
            <a:off x="1792635" y="612800"/>
            <a:ext cx="5486177" cy="4114354"/>
          </a:xfrm>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smtClean="0">
                <a:sym typeface="Ubuntu Light" charset="0"/>
              </a:rPr>
              <a:t>Drag picture to placeholder or click icon to add</a:t>
            </a:r>
            <a:endParaRPr lang="en-US" noProof="0" smtClean="0">
              <a:sym typeface="Ubuntu Light" charset="0"/>
            </a:endParaRPr>
          </a:p>
        </p:txBody>
      </p:sp>
      <p:sp>
        <p:nvSpPr>
          <p:cNvPr id="4" name="Text Placeholder 3"/>
          <p:cNvSpPr>
            <a:spLocks noGrp="1"/>
          </p:cNvSpPr>
          <p:nvPr>
            <p:ph type="body" sz="half" idx="2"/>
          </p:nvPr>
        </p:nvSpPr>
        <p:spPr>
          <a:xfrm>
            <a:off x="1792635" y="5367859"/>
            <a:ext cx="5486177" cy="80478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410392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image" Target="../media/image3.png"/><Relationship Id="rId4" Type="http://schemas.openxmlformats.org/officeDocument/2006/relationships/slideLayout" Target="../slideLayouts/slideLayout13.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8.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1"/>
          <a:stretch>
            <a:fillRect/>
          </a:stretch>
        </a:blipFill>
        <a:effectLst/>
      </p:bgPr>
    </p:bg>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bwMode="auto">
          <a:xfrm>
            <a:off x="544513" y="2374900"/>
            <a:ext cx="7912100" cy="1857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smtClean="0">
                <a:sym typeface="Ubuntu Light" charset="0"/>
              </a:rPr>
              <a:t>Click to edit Master text styles</a:t>
            </a:r>
          </a:p>
          <a:p>
            <a:pPr lvl="1"/>
            <a:r>
              <a:rPr lang="ga-IE" smtClean="0">
                <a:sym typeface="Ubuntu Light" charset="0"/>
              </a:rPr>
              <a:t>Second level</a:t>
            </a:r>
          </a:p>
          <a:p>
            <a:pPr lvl="2"/>
            <a:r>
              <a:rPr lang="ga-IE" smtClean="0">
                <a:sym typeface="Ubuntu Light" charset="0"/>
              </a:rPr>
              <a:t>Third level</a:t>
            </a:r>
          </a:p>
          <a:p>
            <a:pPr lvl="3"/>
            <a:r>
              <a:rPr lang="ga-IE" smtClean="0">
                <a:sym typeface="Ubuntu Light" charset="0"/>
              </a:rPr>
              <a:t>Fourth level</a:t>
            </a:r>
          </a:p>
          <a:p>
            <a:pPr lvl="4"/>
            <a:r>
              <a:rPr lang="ga-IE" smtClean="0">
                <a:sym typeface="Ubuntu Light" charset="0"/>
              </a:rPr>
              <a:t>Fifth level</a:t>
            </a:r>
            <a:endParaRPr lang="en-US" dirty="0">
              <a:sym typeface="Ubuntu Light" charset="0"/>
            </a:endParaRPr>
          </a:p>
        </p:txBody>
      </p:sp>
      <p:sp>
        <p:nvSpPr>
          <p:cNvPr id="1027" name="Rectangle 3"/>
          <p:cNvSpPr>
            <a:spLocks noGrp="1" noChangeArrowheads="1"/>
          </p:cNvSpPr>
          <p:nvPr>
            <p:ph type="title"/>
          </p:nvPr>
        </p:nvSpPr>
        <p:spPr bwMode="auto">
          <a:xfrm>
            <a:off x="544513" y="482600"/>
            <a:ext cx="7902575" cy="1195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smtClean="0">
                <a:sym typeface="Ubuntu Light" charset="0"/>
              </a:rPr>
              <a:t>Click to edit Master title style</a:t>
            </a:r>
            <a:endParaRPr lang="en-US" dirty="0">
              <a:sym typeface="Ubuntu Light" charset="0"/>
            </a:endParaRPr>
          </a:p>
        </p:txBody>
      </p:sp>
      <p:sp>
        <p:nvSpPr>
          <p:cNvPr id="1028" name="Text Box 4"/>
          <p:cNvSpPr txBox="1">
            <a:spLocks noGrp="1" noChangeArrowheads="1"/>
          </p:cNvSpPr>
          <p:nvPr>
            <p:ph type="sldNum" sz="quarter" idx="4"/>
          </p:nvPr>
        </p:nvSpPr>
        <p:spPr bwMode="auto">
          <a:xfrm>
            <a:off x="554037" y="6446156"/>
            <a:ext cx="3630637"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none" lIns="64291" tIns="32146" rIns="64291" bIns="32146" numCol="1" anchor="t" anchorCtr="0" compatLnSpc="1">
            <a:prstTxWarp prst="textNoShape">
              <a:avLst/>
            </a:prstTxWarp>
          </a:bodyPr>
          <a:lstStyle>
            <a:lvl1pPr algn="l" eaLnBrk="1" hangingPunct="1">
              <a:defRPr sz="900" spc="2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smtClean="0"/>
              <a:t> </a:t>
            </a:r>
            <a:endParaRPr lang="en-US" dirty="0">
              <a:latin typeface="Ubuntu"/>
              <a:cs typeface="Ubuntu"/>
            </a:endParaRPr>
          </a:p>
        </p:txBody>
      </p:sp>
      <p:sp>
        <p:nvSpPr>
          <p:cNvPr id="3" name="TextBox 2"/>
          <p:cNvSpPr txBox="1"/>
          <p:nvPr/>
        </p:nvSpPr>
        <p:spPr>
          <a:xfrm>
            <a:off x="3978000" y="5749806"/>
            <a:ext cx="3497034" cy="415498"/>
          </a:xfrm>
          <a:prstGeom prst="rect">
            <a:avLst/>
          </a:prstGeom>
          <a:noFill/>
        </p:spPr>
        <p:txBody>
          <a:bodyPr wrap="square" rtlCol="0">
            <a:spAutoFit/>
          </a:bodyPr>
          <a:lstStyle/>
          <a:p>
            <a:pPr algn="r"/>
            <a:r>
              <a:rPr lang="en-US" sz="2100" b="0" i="1" kern="1200" spc="-100" dirty="0" smtClean="0">
                <a:solidFill>
                  <a:srgbClr val="4F5146"/>
                </a:solidFill>
                <a:latin typeface="Ubuntu"/>
              </a:rPr>
              <a:t>Program Name</a:t>
            </a:r>
            <a:endParaRPr lang="en-US" sz="2100" b="0" i="1" kern="1200" spc="-100" dirty="0">
              <a:solidFill>
                <a:srgbClr val="4F5146"/>
              </a:solidFill>
              <a:latin typeface="Ubuntu"/>
            </a:endParaRPr>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hdr="0" ftr="0" dt="0"/>
  <p:txStyles>
    <p:titleStyle>
      <a:lvl1pPr algn="l" rtl="0" eaLnBrk="1" fontAlgn="base" hangingPunct="1">
        <a:spcBef>
          <a:spcPct val="0"/>
        </a:spcBef>
        <a:spcAft>
          <a:spcPct val="0"/>
        </a:spcAft>
        <a:defRPr sz="5900" spc="-100">
          <a:solidFill>
            <a:srgbClr val="FFFFFF"/>
          </a:solidFill>
          <a:latin typeface="+mj-lt"/>
          <a:ea typeface="+mj-ea"/>
          <a:cs typeface="+mj-cs"/>
          <a:sym typeface="Ubuntu Light" charset="0"/>
        </a:defRPr>
      </a:lvl1pPr>
      <a:lvl2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1pPr>
      <a:lvl2pPr marL="522288" indent="-200025"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2pPr>
      <a:lvl3pPr marL="803275"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3pPr>
      <a:lvl4pPr marL="1123950"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4pPr>
      <a:lvl5pPr marL="1446213"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5pPr>
      <a:lvl6pPr marL="321457"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6pPr>
      <a:lvl7pPr marL="642915"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7pPr>
      <a:lvl8pPr marL="964372"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8pPr>
      <a:lvl9pPr marL="1285829"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 name="Rectangle 2"/>
          <p:cNvSpPr>
            <a:spLocks noGrp="1" noChangeArrowheads="1"/>
          </p:cNvSpPr>
          <p:nvPr>
            <p:ph type="body" idx="1"/>
          </p:nvPr>
        </p:nvSpPr>
        <p:spPr bwMode="auto">
          <a:xfrm>
            <a:off x="544513" y="1741488"/>
            <a:ext cx="7912100" cy="4464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smtClean="0">
                <a:sym typeface="Ubuntu" charset="0"/>
              </a:rPr>
              <a:t>Click to edit Master text styles</a:t>
            </a:r>
          </a:p>
          <a:p>
            <a:pPr lvl="1"/>
            <a:r>
              <a:rPr lang="ga-IE" smtClean="0">
                <a:sym typeface="Ubuntu" charset="0"/>
              </a:rPr>
              <a:t>Second level</a:t>
            </a:r>
          </a:p>
          <a:p>
            <a:pPr lvl="2"/>
            <a:r>
              <a:rPr lang="ga-IE" smtClean="0">
                <a:sym typeface="Ubuntu" charset="0"/>
              </a:rPr>
              <a:t>Third level</a:t>
            </a:r>
          </a:p>
          <a:p>
            <a:pPr lvl="3"/>
            <a:r>
              <a:rPr lang="ga-IE" smtClean="0">
                <a:sym typeface="Ubuntu" charset="0"/>
              </a:rPr>
              <a:t>Fourth level</a:t>
            </a:r>
          </a:p>
          <a:p>
            <a:pPr lvl="4"/>
            <a:r>
              <a:rPr lang="ga-IE" smtClean="0">
                <a:sym typeface="Ubuntu" charset="0"/>
              </a:rPr>
              <a:t>Fifth level</a:t>
            </a:r>
            <a:endParaRPr lang="en-US" dirty="0">
              <a:sym typeface="Ubuntu Light" charset="0"/>
            </a:endParaRPr>
          </a:p>
        </p:txBody>
      </p:sp>
      <p:sp>
        <p:nvSpPr>
          <p:cNvPr id="2051" name="Rectangle 3"/>
          <p:cNvSpPr>
            <a:spLocks noGrp="1" noChangeArrowheads="1"/>
          </p:cNvSpPr>
          <p:nvPr>
            <p:ph type="title"/>
          </p:nvPr>
        </p:nvSpPr>
        <p:spPr bwMode="auto">
          <a:xfrm>
            <a:off x="544513" y="366713"/>
            <a:ext cx="7051823" cy="10460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ctr" anchorCtr="0" compatLnSpc="1">
            <a:prstTxWarp prst="textNoShape">
              <a:avLst/>
            </a:prstTxWarp>
          </a:bodyPr>
          <a:lstStyle/>
          <a:p>
            <a:pPr lvl="0"/>
            <a:r>
              <a:rPr lang="ga-IE" smtClean="0">
                <a:sym typeface="Ubuntu Light" charset="0"/>
              </a:rPr>
              <a:t>Click to edit Master title style</a:t>
            </a:r>
            <a:endParaRPr lang="en-US" dirty="0">
              <a:sym typeface="Ubuntu Light" charset="0"/>
            </a:endParaRPr>
          </a:p>
        </p:txBody>
      </p:sp>
      <p:sp>
        <p:nvSpPr>
          <p:cNvPr id="2052" name="Text Box 4"/>
          <p:cNvSpPr txBox="1">
            <a:spLocks noGrp="1" noChangeArrowheads="1"/>
          </p:cNvSpPr>
          <p:nvPr>
            <p:ph type="sldNum" sz="quarter" idx="4"/>
          </p:nvPr>
        </p:nvSpPr>
        <p:spPr bwMode="auto">
          <a:xfrm>
            <a:off x="554038" y="6470814"/>
            <a:ext cx="3498781"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none" lIns="64291" tIns="32146" rIns="64291" bIns="32146" numCol="1" anchor="t" anchorCtr="0" compatLnSpc="1">
            <a:prstTxWarp prst="textNoShape">
              <a:avLst/>
            </a:prstTxWarp>
          </a:bodyPr>
          <a:lstStyle>
            <a:lvl1pPr algn="l" eaLnBrk="1" hangingPunct="1">
              <a:defRPr sz="90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hdr="0" ftr="0" dt="0"/>
  <p:txStyles>
    <p:titleStyle>
      <a:lvl1pPr algn="l" rtl="0" eaLnBrk="1" fontAlgn="base" hangingPunct="1">
        <a:lnSpc>
          <a:spcPts val="3600"/>
        </a:lnSpc>
        <a:spcBef>
          <a:spcPct val="0"/>
        </a:spcBef>
        <a:spcAft>
          <a:spcPct val="0"/>
        </a:spcAft>
        <a:defRPr sz="3600" spc="-100">
          <a:solidFill>
            <a:schemeClr val="tx1"/>
          </a:solidFill>
          <a:latin typeface="+mj-lt"/>
          <a:ea typeface="+mj-ea"/>
          <a:cs typeface="+mj-cs"/>
          <a:sym typeface="Ubuntu Light" charset="0"/>
        </a:defRPr>
      </a:lvl1pPr>
      <a:lvl2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3"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54"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685354" y="2160715"/>
            <a:ext cx="7773293" cy="1470049"/>
          </a:xfrm>
        </p:spPr>
        <p:txBody>
          <a:bodyPr/>
          <a:lstStyle/>
          <a:p>
            <a:pPr algn="ctr"/>
            <a:r>
              <a:rPr lang="en-US" dirty="0" smtClean="0"/>
              <a:t>Horseshoes</a:t>
            </a:r>
            <a:endParaRPr lang="en-US" dirty="0"/>
          </a:p>
        </p:txBody>
      </p:sp>
      <p:sp>
        <p:nvSpPr>
          <p:cNvPr id="10" name="Slide Number Placeholder 9"/>
          <p:cNvSpPr>
            <a:spLocks noGrp="1"/>
          </p:cNvSpPr>
          <p:nvPr>
            <p:ph type="sldNum" sz="quarter" idx="10"/>
          </p:nvPr>
        </p:nvSpPr>
        <p:spPr/>
        <p:txBody>
          <a:bodyPr/>
          <a:lstStyle/>
          <a:p>
            <a:fld id="{F4B88F72-1EA4-FE40-A5CA-BD0111E6622B}" type="slidenum">
              <a:rPr lang="en-US" smtClean="0"/>
              <a:pPr/>
              <a:t>1</a:t>
            </a:fld>
            <a:endParaRPr lang="en-US" dirty="0">
              <a:latin typeface="Ubuntu"/>
              <a:cs typeface="Ubuntu"/>
            </a:endParaRPr>
          </a:p>
        </p:txBody>
      </p:sp>
    </p:spTree>
    <p:extLst>
      <p:ext uri="{BB962C8B-B14F-4D97-AF65-F5344CB8AC3E}">
        <p14:creationId xmlns:p14="http://schemas.microsoft.com/office/powerpoint/2010/main" val="2940451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Rules Cont. </a:t>
            </a:r>
            <a:endParaRPr lang="en-US" dirty="0"/>
          </a:p>
        </p:txBody>
      </p:sp>
      <p:sp>
        <p:nvSpPr>
          <p:cNvPr id="3" name="Content Placeholder 2"/>
          <p:cNvSpPr>
            <a:spLocks noGrp="1"/>
          </p:cNvSpPr>
          <p:nvPr>
            <p:ph idx="1"/>
          </p:nvPr>
        </p:nvSpPr>
        <p:spPr>
          <a:xfrm>
            <a:off x="554038" y="1431791"/>
            <a:ext cx="7912100" cy="4464050"/>
          </a:xfrm>
        </p:spPr>
        <p:txBody>
          <a:bodyPr/>
          <a:lstStyle/>
          <a:p>
            <a:pPr marL="342900" indent="-342900">
              <a:buFont typeface="Arial" panose="020B0604020202020204" pitchFamily="34" charset="0"/>
              <a:buChar char="•"/>
            </a:pPr>
            <a:r>
              <a:rPr lang="en-US" dirty="0"/>
              <a:t>No contestant shall move his/her own or opponent's shoe or shoes until the winner of point or points has been agreed upon by contestants or a decision has been rendered by the </a:t>
            </a:r>
            <a:r>
              <a:rPr lang="en-US" dirty="0" smtClean="0"/>
              <a:t>referee.</a:t>
            </a:r>
          </a:p>
          <a:p>
            <a:pPr marL="342900" indent="-342900">
              <a:buFont typeface="Arial" panose="020B0604020202020204" pitchFamily="34" charset="0"/>
              <a:buChar char="•"/>
            </a:pPr>
            <a:r>
              <a:rPr lang="en-US" dirty="0"/>
              <a:t>Any released horseshoe that has crossed the foul line shall be ruled a pitched shoe and cannot be re-pitched. </a:t>
            </a:r>
          </a:p>
          <a:p>
            <a:pPr marL="342900" indent="-342900">
              <a:buFont typeface="Arial" panose="020B0604020202020204" pitchFamily="34" charset="0"/>
              <a:buChar char="•"/>
            </a:pPr>
            <a:r>
              <a:rPr lang="en-US" dirty="0"/>
              <a:t>In order to count points, horseshoes must land in box. If the horseshoe rolls in the box, it must be removed before the next shoe is pitched. </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10</a:t>
            </a:fld>
            <a:endParaRPr lang="en-US"/>
          </a:p>
        </p:txBody>
      </p:sp>
    </p:spTree>
    <p:extLst>
      <p:ext uri="{BB962C8B-B14F-4D97-AF65-F5344CB8AC3E}">
        <p14:creationId xmlns:p14="http://schemas.microsoft.com/office/powerpoint/2010/main" val="1617163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513" y="2066851"/>
            <a:ext cx="7902575" cy="1195388"/>
          </a:xfrm>
        </p:spPr>
        <p:txBody>
          <a:bodyPr/>
          <a:lstStyle/>
          <a:p>
            <a:pPr algn="ctr"/>
            <a:r>
              <a:rPr lang="en-US" dirty="0" smtClean="0"/>
              <a:t>Event-Specific Rules </a:t>
            </a:r>
            <a:r>
              <a:rPr lang="en-US" dirty="0" smtClean="0"/>
              <a:t>and Course Set up</a:t>
            </a:r>
            <a:endParaRPr lang="en-US" dirty="0"/>
          </a:p>
        </p:txBody>
      </p:sp>
      <p:sp>
        <p:nvSpPr>
          <p:cNvPr id="3" name="Slide Number Placeholder 2"/>
          <p:cNvSpPr>
            <a:spLocks noGrp="1"/>
          </p:cNvSpPr>
          <p:nvPr>
            <p:ph type="sldNum" sz="quarter" idx="10"/>
          </p:nvPr>
        </p:nvSpPr>
        <p:spPr/>
        <p:txBody>
          <a:bodyPr/>
          <a:lstStyle/>
          <a:p>
            <a:fld id="{F4B88F72-1EA4-FE40-A5CA-BD0111E6622B}" type="slidenum">
              <a:rPr lang="en-US" smtClean="0"/>
              <a:pPr/>
              <a:t>11</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1075702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Event-Specific </a:t>
            </a:r>
            <a:r>
              <a:rPr lang="en-US" b="1" dirty="0" smtClean="0"/>
              <a:t>Rules</a:t>
            </a:r>
            <a:endParaRPr lang="en-US" b="1" dirty="0"/>
          </a:p>
        </p:txBody>
      </p:sp>
      <p:sp>
        <p:nvSpPr>
          <p:cNvPr id="3" name="Content Placeholder 2"/>
          <p:cNvSpPr>
            <a:spLocks noGrp="1"/>
          </p:cNvSpPr>
          <p:nvPr>
            <p:ph idx="1"/>
          </p:nvPr>
        </p:nvSpPr>
        <p:spPr/>
        <p:txBody>
          <a:bodyPr/>
          <a:lstStyle/>
          <a:p>
            <a:pPr marL="342900" lvl="0" indent="-342900">
              <a:buFont typeface="Arial" panose="020B0604020202020204" pitchFamily="34" charset="0"/>
              <a:buChar char="•"/>
            </a:pPr>
            <a:r>
              <a:rPr lang="en-US" dirty="0" smtClean="0"/>
              <a:t> </a:t>
            </a:r>
            <a:r>
              <a:rPr lang="en-US" dirty="0"/>
              <a:t>At the State Summer Games, with doubles horseshoes, both athletes will pitch toward the pit in one direction behind the foul line. Partners' points are added together, but the individual records of ringers and shoes pitched should be kept. In all other respects, the game is the same as the conventional singles or walking game. </a:t>
            </a:r>
          </a:p>
          <a:p>
            <a:pPr marL="342900" indent="-342900">
              <a:buFont typeface="Arial"/>
              <a:buChar char="•"/>
            </a:pPr>
            <a:endParaRPr lang="en-US" dirty="0"/>
          </a:p>
        </p:txBody>
      </p:sp>
      <p:sp>
        <p:nvSpPr>
          <p:cNvPr id="4" name="Slide Number Placeholder 3"/>
          <p:cNvSpPr>
            <a:spLocks noGrp="1"/>
          </p:cNvSpPr>
          <p:nvPr>
            <p:ph type="sldNum" sz="quarter" idx="10"/>
          </p:nvPr>
        </p:nvSpPr>
        <p:spPr/>
        <p:txBody>
          <a:bodyPr/>
          <a:lstStyle/>
          <a:p>
            <a:fld id="{F4B88F72-1EA4-FE40-A5CA-BD0111E6622B}" type="slidenum">
              <a:rPr lang="en-US"/>
              <a:pPr/>
              <a:t>12</a:t>
            </a:fld>
            <a:r>
              <a:rPr lang="en-US"/>
              <a:t> /  </a:t>
            </a:r>
            <a:r>
              <a:rPr lang="en-US">
                <a:latin typeface="Ubuntu"/>
                <a:cs typeface="Ubuntu"/>
              </a:rPr>
              <a:t>Special Olympics Program Name</a:t>
            </a:r>
            <a:endParaRPr lang="en-US" dirty="0">
              <a:latin typeface="Ubuntu"/>
              <a:cs typeface="Ubuntu"/>
            </a:endParaRPr>
          </a:p>
        </p:txBody>
      </p:sp>
    </p:spTree>
    <p:extLst>
      <p:ext uri="{BB962C8B-B14F-4D97-AF65-F5344CB8AC3E}">
        <p14:creationId xmlns:p14="http://schemas.microsoft.com/office/powerpoint/2010/main" val="95760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Set up</a:t>
            </a:r>
            <a:endParaRPr lang="en-US" dirty="0"/>
          </a:p>
        </p:txBody>
      </p:sp>
      <p:sp>
        <p:nvSpPr>
          <p:cNvPr id="3" name="Content Placeholder 2"/>
          <p:cNvSpPr>
            <a:spLocks noGrp="1"/>
          </p:cNvSpPr>
          <p:nvPr>
            <p:ph idx="1"/>
          </p:nvPr>
        </p:nvSpPr>
        <p:spPr/>
        <p:txBody>
          <a:bodyPr/>
          <a:lstStyle/>
          <a:p>
            <a:pPr marL="342900" lvl="0" indent="-342900">
              <a:buFont typeface="Arial" panose="020B0604020202020204" pitchFamily="34" charset="0"/>
              <a:buChar char="•"/>
            </a:pPr>
            <a:r>
              <a:rPr lang="en-US" dirty="0"/>
              <a:t>The court will occupy a level area of at least 50’ in length </a:t>
            </a:r>
            <a:r>
              <a:rPr lang="en-US" dirty="0" smtClean="0"/>
              <a:t>at </a:t>
            </a:r>
            <a:r>
              <a:rPr lang="en-US" dirty="0"/>
              <a:t>least 10’ in width, and consist of two pitcher's boxes, each 6’ square with a stake in its exact </a:t>
            </a:r>
            <a:r>
              <a:rPr lang="en-US" dirty="0" smtClean="0"/>
              <a:t>center.</a:t>
            </a:r>
            <a:endParaRPr lang="en-US" dirty="0"/>
          </a:p>
          <a:p>
            <a:pPr marL="342900" lvl="0" indent="-342900">
              <a:buFont typeface="Arial" panose="020B0604020202020204" pitchFamily="34" charset="0"/>
              <a:buChar char="•"/>
            </a:pPr>
            <a:r>
              <a:rPr lang="en-US" dirty="0" smtClean="0"/>
              <a:t>The </a:t>
            </a:r>
            <a:r>
              <a:rPr lang="en-US" dirty="0"/>
              <a:t>pitching distance for modified will be from the 20’ line with a 17' foul line. The distance for traditional will be from the 30’ line with a 27' foul line. </a:t>
            </a:r>
          </a:p>
          <a:p>
            <a:pPr lvl="0"/>
            <a:endParaRPr lang="en-US" dirty="0"/>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13</a:t>
            </a:fld>
            <a:endParaRPr lang="en-US"/>
          </a:p>
        </p:txBody>
      </p:sp>
    </p:spTree>
    <p:extLst>
      <p:ext uri="{BB962C8B-B14F-4D97-AF65-F5344CB8AC3E}">
        <p14:creationId xmlns:p14="http://schemas.microsoft.com/office/powerpoint/2010/main" val="24043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Set up</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000" dirty="0"/>
              <a:t>Stakes shall be 1 inch in diameter and no larger. They may be of cold-rolled steel, mild iron, soft metal, or synthetic material. The top of each stake shall extend not less than 14 inches or more than 15 inches above the level of the pitcher's platform on each side of the stake with a 3 inch incline toward each other. </a:t>
            </a:r>
          </a:p>
          <a:p>
            <a:pPr marL="342900" indent="-342900">
              <a:buFont typeface="Arial" panose="020B0604020202020204" pitchFamily="34" charset="0"/>
              <a:buChar char="•"/>
            </a:pPr>
            <a:r>
              <a:rPr lang="en-US" sz="2000" dirty="0"/>
              <a:t>Foul lines shall be clearly defined three feet in front of the entire edge of the pitcher's box. </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14</a:t>
            </a:fld>
            <a:endParaRPr lang="en-US"/>
          </a:p>
        </p:txBody>
      </p:sp>
    </p:spTree>
    <p:extLst>
      <p:ext uri="{BB962C8B-B14F-4D97-AF65-F5344CB8AC3E}">
        <p14:creationId xmlns:p14="http://schemas.microsoft.com/office/powerpoint/2010/main" val="84270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Scoring</a:t>
            </a:r>
            <a:endParaRPr lang="en-US" dirty="0"/>
          </a:p>
        </p:txBody>
      </p:sp>
      <p:sp>
        <p:nvSpPr>
          <p:cNvPr id="3" name="Content Placeholder 2"/>
          <p:cNvSpPr>
            <a:spLocks noGrp="1"/>
          </p:cNvSpPr>
          <p:nvPr>
            <p:ph idx="1"/>
          </p:nvPr>
        </p:nvSpPr>
        <p:spPr/>
        <p:txBody>
          <a:bodyPr/>
          <a:lstStyle/>
          <a:p>
            <a:pPr marL="0" indent="0"/>
            <a:r>
              <a:rPr lang="en-US" dirty="0" smtClean="0"/>
              <a:t>1.Measurements </a:t>
            </a:r>
            <a:r>
              <a:rPr lang="en-US" dirty="0"/>
              <a:t>to determine points shall be made with calipers and straight edge </a:t>
            </a:r>
          </a:p>
          <a:p>
            <a:pPr marL="0" indent="0"/>
            <a:r>
              <a:rPr lang="en-US" dirty="0" smtClean="0"/>
              <a:t>2.A </a:t>
            </a:r>
            <a:r>
              <a:rPr lang="en-US" dirty="0"/>
              <a:t>shoe must be within 6 inches of the stake to score. </a:t>
            </a:r>
          </a:p>
          <a:p>
            <a:pPr marL="0" indent="0"/>
            <a:r>
              <a:rPr lang="en-US" dirty="0" smtClean="0"/>
              <a:t>3.A </a:t>
            </a:r>
            <a:r>
              <a:rPr lang="en-US" dirty="0"/>
              <a:t>ringer is declared when a shoe encircles the stake far enough to allow the touching of both heel caulks simultaneously with a straight edge. </a:t>
            </a:r>
          </a:p>
          <a:p>
            <a:pPr marL="0" indent="0"/>
            <a:r>
              <a:rPr lang="en-US" dirty="0" smtClean="0"/>
              <a:t>4.There </a:t>
            </a:r>
            <a:r>
              <a:rPr lang="en-US" dirty="0"/>
              <a:t>are two official methods of scoring: the cancellation method and the count-all method. The “count-all” method is used at the State Summer Games. </a:t>
            </a:r>
          </a:p>
          <a:p>
            <a:pPr marL="0" indent="0"/>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15</a:t>
            </a:fld>
            <a:endParaRPr lang="en-US"/>
          </a:p>
        </p:txBody>
      </p:sp>
    </p:spTree>
    <p:extLst>
      <p:ext uri="{BB962C8B-B14F-4D97-AF65-F5344CB8AC3E}">
        <p14:creationId xmlns:p14="http://schemas.microsoft.com/office/powerpoint/2010/main" val="1886034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44513" y="2385828"/>
            <a:ext cx="7902575" cy="1195388"/>
          </a:xfrm>
        </p:spPr>
        <p:txBody>
          <a:bodyPr/>
          <a:lstStyle/>
          <a:p>
            <a:pPr algn="ctr"/>
            <a:r>
              <a:rPr lang="en-US" dirty="0" smtClean="0"/>
              <a:t>Thank you!</a:t>
            </a:r>
            <a:br>
              <a:rPr lang="en-US" dirty="0" smtClean="0"/>
            </a:br>
            <a:r>
              <a:rPr lang="en-US" dirty="0"/>
              <a:t/>
            </a:r>
            <a:br>
              <a:rPr lang="en-US" dirty="0"/>
            </a:br>
            <a:endParaRPr lang="en-US" sz="3200" dirty="0"/>
          </a:p>
        </p:txBody>
      </p:sp>
      <p:sp>
        <p:nvSpPr>
          <p:cNvPr id="4" name="Slide Number Placeholder 3"/>
          <p:cNvSpPr>
            <a:spLocks noGrp="1"/>
          </p:cNvSpPr>
          <p:nvPr>
            <p:ph type="sldNum" sz="quarter" idx="10"/>
          </p:nvPr>
        </p:nvSpPr>
        <p:spPr/>
        <p:txBody>
          <a:bodyPr/>
          <a:lstStyle/>
          <a:p>
            <a:fld id="{F4B88F72-1EA4-FE40-A5CA-BD0111E6622B}" type="slidenum">
              <a:rPr lang="en-US" smtClean="0"/>
              <a:pPr/>
              <a:t>16</a:t>
            </a:fld>
            <a:endParaRPr lang="en-US" dirty="0">
              <a:latin typeface="Ubuntu"/>
              <a:cs typeface="Ubuntu"/>
            </a:endParaRPr>
          </a:p>
        </p:txBody>
      </p:sp>
    </p:spTree>
    <p:extLst>
      <p:ext uri="{BB962C8B-B14F-4D97-AF65-F5344CB8AC3E}">
        <p14:creationId xmlns:p14="http://schemas.microsoft.com/office/powerpoint/2010/main" val="391308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978F6C85-62F1-2E45-BAF4-9247EEFC730C}" type="slidenum">
              <a:rPr lang="en-US" smtClean="0"/>
              <a:pPr/>
              <a:t>2</a:t>
            </a:fld>
            <a:endParaRPr lang="en-US" dirty="0"/>
          </a:p>
        </p:txBody>
      </p:sp>
      <p:sp>
        <p:nvSpPr>
          <p:cNvPr id="3" name="Title 2"/>
          <p:cNvSpPr>
            <a:spLocks noGrp="1"/>
          </p:cNvSpPr>
          <p:nvPr>
            <p:ph type="title"/>
          </p:nvPr>
        </p:nvSpPr>
        <p:spPr/>
        <p:txBody>
          <a:bodyPr/>
          <a:lstStyle/>
          <a:p>
            <a:r>
              <a:rPr lang="en-US" dirty="0">
                <a:solidFill>
                  <a:schemeClr val="bg1"/>
                </a:solidFill>
              </a:rPr>
              <a:t>A picture paints a thousand words</a:t>
            </a:r>
            <a:endParaRPr lang="en-US" dirty="0"/>
          </a:p>
        </p:txBody>
      </p:sp>
      <p:sp>
        <p:nvSpPr>
          <p:cNvPr id="4" name="Text Placeholder 3"/>
          <p:cNvSpPr>
            <a:spLocks noGrp="1"/>
          </p:cNvSpPr>
          <p:nvPr>
            <p:ph type="body" sz="half" idx="2"/>
          </p:nvPr>
        </p:nvSpPr>
        <p:spPr/>
        <p:txBody>
          <a:bodyPr/>
          <a:lstStyle/>
          <a:p>
            <a:r>
              <a:rPr lang="en-US" dirty="0">
                <a:solidFill>
                  <a:schemeClr val="bg1"/>
                </a:solidFill>
              </a:rPr>
              <a:t>Use the </a:t>
            </a:r>
            <a:r>
              <a:rPr lang="en-US" b="1" dirty="0">
                <a:solidFill>
                  <a:schemeClr val="bg1"/>
                </a:solidFill>
              </a:rPr>
              <a:t>Picture and </a:t>
            </a:r>
            <a:r>
              <a:rPr lang="en-US" b="1" dirty="0" smtClean="0">
                <a:solidFill>
                  <a:schemeClr val="bg1"/>
                </a:solidFill>
              </a:rPr>
              <a:t>Caption </a:t>
            </a:r>
            <a:r>
              <a:rPr lang="en-US" dirty="0">
                <a:solidFill>
                  <a:schemeClr val="bg1"/>
                </a:solidFill>
              </a:rPr>
              <a:t>format to create strong compelling slide like this. Don</a:t>
            </a:r>
            <a:r>
              <a:rPr lang="fr-FR" dirty="0">
                <a:solidFill>
                  <a:schemeClr val="bg1"/>
                </a:solidFill>
              </a:rPr>
              <a:t>’</a:t>
            </a:r>
            <a:r>
              <a:rPr lang="en-US" dirty="0" err="1">
                <a:solidFill>
                  <a:schemeClr val="bg1"/>
                </a:solidFill>
              </a:rPr>
              <a:t>t’t</a:t>
            </a:r>
            <a:r>
              <a:rPr lang="en-US" dirty="0">
                <a:solidFill>
                  <a:schemeClr val="bg1"/>
                </a:solidFill>
              </a:rPr>
              <a:t> forget to caption where possible. For best effect crop the image to fill the placeholder.</a:t>
            </a:r>
          </a:p>
        </p:txBody>
      </p:sp>
      <p:pic>
        <p:nvPicPr>
          <p:cNvPr id="9" name="Picture Placeholder 8"/>
          <p:cNvPicPr>
            <a:picLocks noGrp="1"/>
          </p:cNvPicPr>
          <p:nvPr>
            <p:ph type="pic" idx="1"/>
          </p:nvPr>
        </p:nvPicPr>
        <p:blipFill rotWithShape="1">
          <a:blip r:embed="rId2" cstate="print">
            <a:extLst>
              <a:ext uri="{28A0092B-C50C-407E-A947-70E740481C1C}">
                <a14:useLocalDpi xmlns:a14="http://schemas.microsoft.com/office/drawing/2010/main" val="0"/>
              </a:ext>
            </a:extLst>
          </a:blip>
          <a:srcRect l="4642" r="4642"/>
          <a:stretch/>
        </p:blipFill>
        <p:spPr bwMode="auto">
          <a:prstGeom prst="rect">
            <a:avLst/>
          </a:prstGeom>
          <a:ln w="228600" cap="sq" cmpd="thickThin">
            <a:solidFill>
              <a:srgbClr val="000000"/>
            </a:solidFill>
            <a:prstDash val="solid"/>
            <a:miter lim="800000"/>
          </a:ln>
          <a:effectLst>
            <a:innerShdw blurRad="76200">
              <a:srgbClr val="000000"/>
            </a:innerShdw>
          </a:effectLst>
          <a:extLst>
            <a:ext uri="{53640926-AAD7-44D8-BBD7-CCE9431645EC}">
              <a14:shadowObscured xmlns:a14="http://schemas.microsoft.com/office/drawing/2010/main"/>
            </a:ext>
          </a:extLst>
        </p:spPr>
      </p:pic>
      <p:sp>
        <p:nvSpPr>
          <p:cNvPr id="7" name="Rectangle 6"/>
          <p:cNvSpPr/>
          <p:nvPr/>
        </p:nvSpPr>
        <p:spPr>
          <a:xfrm>
            <a:off x="6160493" y="4413136"/>
            <a:ext cx="2463482" cy="1754326"/>
          </a:xfrm>
          <a:prstGeom prst="rect">
            <a:avLst/>
          </a:prstGeom>
        </p:spPr>
        <p:txBody>
          <a:bodyPr wrap="square">
            <a:spAutoFit/>
          </a:bodyPr>
          <a:lstStyle/>
          <a:p>
            <a:r>
              <a:rPr lang="en-US" dirty="0"/>
              <a:t>“Let me win, but if I cannot win, let me be brave in the attempt.”</a:t>
            </a:r>
          </a:p>
          <a:p>
            <a:r>
              <a:rPr lang="en-US" dirty="0"/>
              <a:t>	Special Olympics Oath</a:t>
            </a:r>
            <a:endParaRPr lang="en-US" dirty="0"/>
          </a:p>
        </p:txBody>
      </p:sp>
    </p:spTree>
    <p:extLst>
      <p:ext uri="{BB962C8B-B14F-4D97-AF65-F5344CB8AC3E}">
        <p14:creationId xmlns:p14="http://schemas.microsoft.com/office/powerpoint/2010/main" val="2850282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a:t>
            </a:r>
            <a:endParaRPr lang="en-US" dirty="0"/>
          </a:p>
        </p:txBody>
      </p:sp>
      <p:sp>
        <p:nvSpPr>
          <p:cNvPr id="3" name="Content Placeholder 2"/>
          <p:cNvSpPr>
            <a:spLocks noGrp="1"/>
          </p:cNvSpPr>
          <p:nvPr>
            <p:ph idx="1"/>
          </p:nvPr>
        </p:nvSpPr>
        <p:spPr/>
        <p:txBody>
          <a:bodyPr/>
          <a:lstStyle/>
          <a:p>
            <a:pPr marL="342900" indent="-342900">
              <a:spcBef>
                <a:spcPts val="844"/>
              </a:spcBef>
              <a:buFont typeface="Arial"/>
              <a:buChar char="•"/>
              <a:defRPr/>
            </a:pPr>
            <a:r>
              <a:rPr lang="en-US" dirty="0"/>
              <a:t>Sport season:</a:t>
            </a:r>
          </a:p>
          <a:p>
            <a:pPr marL="387350" lvl="1" indent="-342900">
              <a:spcBef>
                <a:spcPts val="844"/>
              </a:spcBef>
              <a:buFont typeface="Arial"/>
              <a:buChar char="•"/>
              <a:defRPr/>
            </a:pPr>
            <a:r>
              <a:rPr lang="en-US" dirty="0" smtClean="0"/>
              <a:t>April </a:t>
            </a:r>
            <a:r>
              <a:rPr lang="en-US" dirty="0" smtClean="0"/>
              <a:t>-June</a:t>
            </a:r>
            <a:endParaRPr lang="en-US" dirty="0"/>
          </a:p>
          <a:p>
            <a:pPr marL="0" indent="0">
              <a:spcBef>
                <a:spcPts val="844"/>
              </a:spcBef>
              <a:defRPr/>
            </a:pPr>
            <a:r>
              <a:rPr lang="en-US" dirty="0"/>
              <a:t> </a:t>
            </a:r>
          </a:p>
          <a:p>
            <a:pPr marL="342900" indent="-342900">
              <a:spcBef>
                <a:spcPts val="844"/>
              </a:spcBef>
              <a:buFont typeface="Arial"/>
              <a:buChar char="•"/>
              <a:defRPr/>
            </a:pPr>
            <a:r>
              <a:rPr lang="en-US" dirty="0"/>
              <a:t>Culminating State Event: </a:t>
            </a:r>
          </a:p>
          <a:p>
            <a:pPr marL="387350" lvl="1" indent="-342900">
              <a:spcBef>
                <a:spcPts val="844"/>
              </a:spcBef>
              <a:buFont typeface="Arial"/>
              <a:buChar char="•"/>
              <a:defRPr/>
            </a:pPr>
            <a:r>
              <a:rPr lang="en-US" dirty="0"/>
              <a:t>State Summer Games </a:t>
            </a:r>
          </a:p>
          <a:p>
            <a:pPr marL="342900" indent="-342900">
              <a:spcBef>
                <a:spcPts val="844"/>
              </a:spcBef>
              <a:buFont typeface="Arial"/>
              <a:buChar char="•"/>
              <a:defRPr/>
            </a:pPr>
            <a:endParaRPr lang="en-US" dirty="0"/>
          </a:p>
        </p:txBody>
      </p:sp>
      <p:sp>
        <p:nvSpPr>
          <p:cNvPr id="4" name="Slide Number Placeholder 3"/>
          <p:cNvSpPr>
            <a:spLocks noGrp="1"/>
          </p:cNvSpPr>
          <p:nvPr>
            <p:ph type="sldNum" sz="quarter" idx="10"/>
          </p:nvPr>
        </p:nvSpPr>
        <p:spPr/>
        <p:txBody>
          <a:bodyPr/>
          <a:lstStyle/>
          <a:p>
            <a:fld id="{F4B88F72-1EA4-FE40-A5CA-BD0111E6622B}" type="slidenum">
              <a:rPr lang="en-US"/>
              <a:pPr/>
              <a:t>3</a:t>
            </a:fld>
            <a:r>
              <a:rPr lang="en-US"/>
              <a:t> /  </a:t>
            </a:r>
            <a:r>
              <a:rPr lang="en-US">
                <a:latin typeface="Ubuntu"/>
                <a:cs typeface="Ubuntu"/>
              </a:rPr>
              <a:t>Special Olympics Program Name</a:t>
            </a:r>
            <a:endParaRPr lang="en-US" dirty="0">
              <a:latin typeface="Ubuntu"/>
              <a:cs typeface="Ubuntu"/>
            </a:endParaRPr>
          </a:p>
        </p:txBody>
      </p:sp>
    </p:spTree>
    <p:extLst>
      <p:ext uri="{BB962C8B-B14F-4D97-AF65-F5344CB8AC3E}">
        <p14:creationId xmlns:p14="http://schemas.microsoft.com/office/powerpoint/2010/main" val="4130169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a:t>
            </a:r>
            <a:r>
              <a:rPr lang="en-US" dirty="0" smtClean="0"/>
              <a:t>Offered</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Singles</a:t>
            </a:r>
          </a:p>
          <a:p>
            <a:pPr marL="342900" indent="-342900">
              <a:buFont typeface="Arial" panose="020B0604020202020204" pitchFamily="34" charset="0"/>
              <a:buChar char="•"/>
            </a:pPr>
            <a:r>
              <a:rPr lang="en-US" dirty="0"/>
              <a:t>Doubles</a:t>
            </a:r>
          </a:p>
          <a:p>
            <a:pPr marL="342900" indent="-342900">
              <a:buFont typeface="Arial" panose="020B0604020202020204" pitchFamily="34" charset="0"/>
              <a:buChar char="•"/>
            </a:pPr>
            <a:r>
              <a:rPr lang="en-US" dirty="0"/>
              <a:t>Modified Singles</a:t>
            </a:r>
          </a:p>
          <a:p>
            <a:pPr marL="342900" indent="-342900">
              <a:buFont typeface="Arial" panose="020B0604020202020204" pitchFamily="34" charset="0"/>
              <a:buChar char="•"/>
            </a:pPr>
            <a:r>
              <a:rPr lang="en-US" dirty="0"/>
              <a:t>Modified Doubles</a:t>
            </a:r>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4</a:t>
            </a:fld>
            <a:endParaRPr lang="en-US"/>
          </a:p>
        </p:txBody>
      </p:sp>
    </p:spTree>
    <p:extLst>
      <p:ext uri="{BB962C8B-B14F-4D97-AF65-F5344CB8AC3E}">
        <p14:creationId xmlns:p14="http://schemas.microsoft.com/office/powerpoint/2010/main" val="2360809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sz="9600" dirty="0" smtClean="0"/>
              <a:t/>
            </a:r>
            <a:br>
              <a:rPr lang="en-US" sz="9600" dirty="0" smtClean="0"/>
            </a:br>
            <a:r>
              <a:rPr lang="en-US" sz="5400" dirty="0" smtClean="0"/>
              <a:t>Uniform and Equipment Guidelines</a:t>
            </a:r>
            <a:endParaRPr lang="en-US" sz="5400" dirty="0"/>
          </a:p>
        </p:txBody>
      </p:sp>
      <p:sp>
        <p:nvSpPr>
          <p:cNvPr id="6" name="Slide Number Placeholder 5"/>
          <p:cNvSpPr>
            <a:spLocks noGrp="1"/>
          </p:cNvSpPr>
          <p:nvPr>
            <p:ph type="sldNum" sz="quarter" idx="10"/>
          </p:nvPr>
        </p:nvSpPr>
        <p:spPr/>
        <p:txBody>
          <a:bodyPr/>
          <a:lstStyle/>
          <a:p>
            <a:fld id="{F4B88F72-1EA4-FE40-A5CA-BD0111E6622B}" type="slidenum">
              <a:rPr lang="en-US" smtClean="0"/>
              <a:pPr/>
              <a:t>5</a:t>
            </a:fld>
            <a:endParaRPr lang="en-US" dirty="0">
              <a:latin typeface="Ubuntu"/>
              <a:cs typeface="Ubuntu"/>
            </a:endParaRPr>
          </a:p>
        </p:txBody>
      </p:sp>
    </p:spTree>
    <p:extLst>
      <p:ext uri="{BB962C8B-B14F-4D97-AF65-F5344CB8AC3E}">
        <p14:creationId xmlns:p14="http://schemas.microsoft.com/office/powerpoint/2010/main" val="3744799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Uniform </a:t>
            </a:r>
            <a:endParaRPr lang="en-US" dirty="0"/>
          </a:p>
        </p:txBody>
      </p:sp>
      <p:sp>
        <p:nvSpPr>
          <p:cNvPr id="3" name="Content Placeholder 2"/>
          <p:cNvSpPr>
            <a:spLocks noGrp="1"/>
          </p:cNvSpPr>
          <p:nvPr>
            <p:ph idx="1"/>
          </p:nvPr>
        </p:nvSpPr>
        <p:spPr/>
        <p:txBody>
          <a:bodyPr/>
          <a:lstStyle/>
          <a:p>
            <a:pPr marL="342900" lvl="0" indent="-342900">
              <a:buFont typeface="Arial" panose="020B0604020202020204" pitchFamily="34" charset="0"/>
              <a:buChar char="•"/>
            </a:pPr>
            <a:r>
              <a:rPr lang="en-US" dirty="0"/>
              <a:t>Preferred Uniform: White short-sleeve shirt or T-shirt and dress shorts/pants. </a:t>
            </a:r>
          </a:p>
          <a:p>
            <a:pPr marL="342900" lvl="0" indent="-342900">
              <a:buFont typeface="Arial" panose="020B0604020202020204" pitchFamily="34" charset="0"/>
              <a:buChar char="•"/>
            </a:pPr>
            <a:r>
              <a:rPr lang="en-US" dirty="0"/>
              <a:t>Uniforms of all team members </a:t>
            </a:r>
            <a:r>
              <a:rPr lang="en-US" u="sng" dirty="0"/>
              <a:t>should</a:t>
            </a:r>
            <a:r>
              <a:rPr lang="en-US" dirty="0"/>
              <a:t> be identical in color and style. </a:t>
            </a:r>
          </a:p>
          <a:p>
            <a:pPr marL="342900" indent="-342900">
              <a:buFont typeface="Arial" panose="020B0604020202020204" pitchFamily="34" charset="0"/>
              <a:buChar char="•"/>
            </a:pPr>
            <a:r>
              <a:rPr lang="en-US" dirty="0"/>
              <a:t>Shoes: Tennis shoes or smooth-soled shoes are </a:t>
            </a:r>
            <a:r>
              <a:rPr lang="en-US" dirty="0" smtClean="0"/>
              <a:t>recommended</a:t>
            </a:r>
          </a:p>
          <a:p>
            <a:pPr marL="342900" indent="-342900">
              <a:buFont typeface="Arial" panose="020B0604020202020204" pitchFamily="34" charset="0"/>
              <a:buChar char="•"/>
            </a:pPr>
            <a:r>
              <a:rPr lang="en-US" dirty="0"/>
              <a:t>Denim may not be worn during competition or practice</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6</a:t>
            </a:fld>
            <a:endParaRPr lang="en-US"/>
          </a:p>
        </p:txBody>
      </p:sp>
    </p:spTree>
    <p:extLst>
      <p:ext uri="{BB962C8B-B14F-4D97-AF65-F5344CB8AC3E}">
        <p14:creationId xmlns:p14="http://schemas.microsoft.com/office/powerpoint/2010/main" val="1447311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Equipment</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A shoe shall not exceed 7 ½” in width, 7 5/8” in length, and shall not weigh more than two pounds and ten ounces. </a:t>
            </a:r>
            <a:endParaRPr lang="en-US" dirty="0" smtClean="0"/>
          </a:p>
          <a:p>
            <a:pPr marL="342900" indent="-342900">
              <a:buFont typeface="Arial" panose="020B0604020202020204" pitchFamily="34" charset="0"/>
              <a:buChar char="•"/>
            </a:pPr>
            <a:r>
              <a:rPr lang="en-US" dirty="0"/>
              <a:t>Each pitcher's box shall consist of an area of clay, synthetic substance, dirt, or sand into which the players throw their shoes and flanked by two pitching platforms or areas from which the players throw their shoes. </a:t>
            </a:r>
          </a:p>
          <a:p>
            <a:pPr marL="342900" indent="-34290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7</a:t>
            </a:fld>
            <a:endParaRPr lang="en-US"/>
          </a:p>
        </p:txBody>
      </p:sp>
    </p:spTree>
    <p:extLst>
      <p:ext uri="{BB962C8B-B14F-4D97-AF65-F5344CB8AC3E}">
        <p14:creationId xmlns:p14="http://schemas.microsoft.com/office/powerpoint/2010/main" val="2863317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54037" y="2226340"/>
            <a:ext cx="7902575" cy="1195388"/>
          </a:xfrm>
        </p:spPr>
        <p:txBody>
          <a:bodyPr/>
          <a:lstStyle/>
          <a:p>
            <a:pPr algn="ctr"/>
            <a:r>
              <a:rPr lang="en-US" dirty="0" smtClean="0"/>
              <a:t>General Rules</a:t>
            </a:r>
            <a:endParaRPr lang="en-US" dirty="0"/>
          </a:p>
        </p:txBody>
      </p:sp>
      <p:sp>
        <p:nvSpPr>
          <p:cNvPr id="6" name="Slide Number Placeholder 5"/>
          <p:cNvSpPr>
            <a:spLocks noGrp="1"/>
          </p:cNvSpPr>
          <p:nvPr>
            <p:ph type="sldNum" sz="quarter" idx="10"/>
          </p:nvPr>
        </p:nvSpPr>
        <p:spPr/>
        <p:txBody>
          <a:bodyPr/>
          <a:lstStyle/>
          <a:p>
            <a:fld id="{F4B88F72-1EA4-FE40-A5CA-BD0111E6622B}" type="slidenum">
              <a:rPr lang="en-US" smtClean="0"/>
              <a:pPr/>
              <a:t>8</a:t>
            </a:fld>
            <a:endParaRPr lang="en-US" dirty="0">
              <a:latin typeface="Ubuntu"/>
              <a:cs typeface="Ubuntu"/>
            </a:endParaRPr>
          </a:p>
        </p:txBody>
      </p:sp>
    </p:spTree>
    <p:extLst>
      <p:ext uri="{BB962C8B-B14F-4D97-AF65-F5344CB8AC3E}">
        <p14:creationId xmlns:p14="http://schemas.microsoft.com/office/powerpoint/2010/main" val="852519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Rules</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It is the discretion of the tournament director to place athletes in traditional vs. modified at tournaments if the athlete consistently hits the </a:t>
            </a:r>
            <a:r>
              <a:rPr lang="en-US" dirty="0" smtClean="0"/>
              <a:t>box.</a:t>
            </a:r>
          </a:p>
          <a:p>
            <a:pPr marL="342900" lvl="0" indent="-342900">
              <a:buFont typeface="Arial" panose="020B0604020202020204" pitchFamily="34" charset="0"/>
              <a:buChar char="•"/>
            </a:pPr>
            <a:r>
              <a:rPr lang="en-US" dirty="0"/>
              <a:t>In pitching the shoe, the pitcher shall stand on the pitcher's platform at one side or the other of the stake. </a:t>
            </a:r>
            <a:endParaRPr lang="en-US" dirty="0" smtClean="0"/>
          </a:p>
          <a:p>
            <a:pPr marL="342900" indent="-342900">
              <a:buFont typeface="Arial" panose="020B0604020202020204" pitchFamily="34" charset="0"/>
              <a:buChar char="•"/>
            </a:pPr>
            <a:r>
              <a:rPr lang="en-US" dirty="0"/>
              <a:t>In delivering the shoe, the pitcher must remain behind the foul line until the shoe has left his/her hand. The shoe must be pitched in underhand motion. </a:t>
            </a:r>
          </a:p>
          <a:p>
            <a:pPr marL="342900" lvl="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0" indent="0"/>
            <a:endParaRPr lang="en-US" dirty="0"/>
          </a:p>
        </p:txBody>
      </p:sp>
      <p:sp>
        <p:nvSpPr>
          <p:cNvPr id="4" name="Slide Number Placeholder 3"/>
          <p:cNvSpPr>
            <a:spLocks noGrp="1"/>
          </p:cNvSpPr>
          <p:nvPr>
            <p:ph type="sldNum" sz="quarter" idx="10"/>
          </p:nvPr>
        </p:nvSpPr>
        <p:spPr/>
        <p:txBody>
          <a:bodyPr/>
          <a:lstStyle/>
          <a:p>
            <a:fld id="{F4B88F72-1EA4-FE40-A5CA-BD0111E6622B}" type="slidenum">
              <a:rPr lang="en-US"/>
              <a:pPr/>
              <a:t>9</a:t>
            </a:fld>
            <a:r>
              <a:rPr lang="en-US"/>
              <a:t> /  </a:t>
            </a:r>
            <a:r>
              <a:rPr lang="en-US">
                <a:latin typeface="Ubuntu"/>
                <a:cs typeface="Ubuntu"/>
              </a:rPr>
              <a:t>Special Olympics Program Name</a:t>
            </a:r>
            <a:endParaRPr lang="en-US" dirty="0">
              <a:latin typeface="Ubuntu"/>
              <a:cs typeface="Ubuntu"/>
            </a:endParaRPr>
          </a:p>
        </p:txBody>
      </p:sp>
    </p:spTree>
    <p:extLst>
      <p:ext uri="{BB962C8B-B14F-4D97-AF65-F5344CB8AC3E}">
        <p14:creationId xmlns:p14="http://schemas.microsoft.com/office/powerpoint/2010/main" val="3457909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_AP_Presentation">
  <a:themeElements>
    <a:clrScheme name="Special Olympics">
      <a:dk1>
        <a:srgbClr val="46473E"/>
      </a:dk1>
      <a:lt1>
        <a:srgbClr val="FFFFFF"/>
      </a:lt1>
      <a:dk2>
        <a:srgbClr val="000000"/>
      </a:dk2>
      <a:lt2>
        <a:srgbClr val="808080"/>
      </a:lt2>
      <a:accent1>
        <a:srgbClr val="CD0920"/>
      </a:accent1>
      <a:accent2>
        <a:srgbClr val="DF6521"/>
      </a:accent2>
      <a:accent3>
        <a:srgbClr val="E78E23"/>
      </a:accent3>
      <a:accent4>
        <a:srgbClr val="000000"/>
      </a:accent4>
      <a:accent5>
        <a:srgbClr val="900D69"/>
      </a:accent5>
      <a:accent6>
        <a:srgbClr val="005193"/>
      </a:accent6>
      <a:hlink>
        <a:srgbClr val="3C97B8"/>
      </a:hlink>
      <a:folHlink>
        <a:srgbClr val="00577A"/>
      </a:folHlink>
    </a:clrScheme>
    <a:fontScheme name="Title">
      <a:majorFont>
        <a:latin typeface="Ubuntu Light"/>
        <a:ea typeface="ヒラギノ角ゴ ProN W3"/>
        <a:cs typeface="ヒラギノ角ゴ ProN W3"/>
      </a:majorFont>
      <a:minorFont>
        <a:latin typeface="Ubuntu Light"/>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ody White copy">
  <a:themeElements>
    <a:clrScheme name="">
      <a:dk1>
        <a:srgbClr val="000000"/>
      </a:dk1>
      <a:lt1>
        <a:srgbClr val="FFFFFF"/>
      </a:lt1>
      <a:dk2>
        <a:srgbClr val="000000"/>
      </a:dk2>
      <a:lt2>
        <a:srgbClr val="808080"/>
      </a:lt2>
      <a:accent1>
        <a:srgbClr val="D90B00"/>
      </a:accent1>
      <a:accent2>
        <a:srgbClr val="333399"/>
      </a:accent2>
      <a:accent3>
        <a:srgbClr val="FFFFFF"/>
      </a:accent3>
      <a:accent4>
        <a:srgbClr val="000000"/>
      </a:accent4>
      <a:accent5>
        <a:srgbClr val="E9AAAA"/>
      </a:accent5>
      <a:accent6>
        <a:srgbClr val="2D2D8A"/>
      </a:accent6>
      <a:hlink>
        <a:srgbClr val="009999"/>
      </a:hlink>
      <a:folHlink>
        <a:srgbClr val="99CC00"/>
      </a:folHlink>
    </a:clrScheme>
    <a:fontScheme name="Body White copy">
      <a:majorFont>
        <a:latin typeface="Ubuntu Light"/>
        <a:ea typeface="ヒラギノ角ゴ ProN W3"/>
        <a:cs typeface="ヒラギノ角ゴ ProN W3"/>
      </a:majorFont>
      <a:minorFont>
        <a:latin typeface="Ubuntu"/>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ody White cop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SO_AP_Presentation.potx</Template>
  <TotalTime>457</TotalTime>
  <Words>725</Words>
  <Application>Microsoft Office PowerPoint</Application>
  <PresentationFormat>On-screen Show (4:3)</PresentationFormat>
  <Paragraphs>66</Paragraphs>
  <Slides>16</Slides>
  <Notes>0</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16</vt:i4>
      </vt:variant>
    </vt:vector>
  </HeadingPairs>
  <TitlesOfParts>
    <vt:vector size="28" baseType="lpstr">
      <vt:lpstr>MS PGothic</vt:lpstr>
      <vt:lpstr>Arial</vt:lpstr>
      <vt:lpstr>Calibri</vt:lpstr>
      <vt:lpstr>Gill Sans</vt:lpstr>
      <vt:lpstr>Helvetica Neue</vt:lpstr>
      <vt:lpstr>Ubuntu</vt:lpstr>
      <vt:lpstr>Ubuntu Light</vt:lpstr>
      <vt:lpstr>ヒラギノ角ゴ ProN W3</vt:lpstr>
      <vt:lpstr>SO_AP_Presentation</vt:lpstr>
      <vt:lpstr>Body White copy</vt:lpstr>
      <vt:lpstr>Blank</vt:lpstr>
      <vt:lpstr>1_Blank</vt:lpstr>
      <vt:lpstr>Horseshoes</vt:lpstr>
      <vt:lpstr>A picture paints a thousand words</vt:lpstr>
      <vt:lpstr>General</vt:lpstr>
      <vt:lpstr>Events Offered</vt:lpstr>
      <vt:lpstr> Uniform and Equipment Guidelines</vt:lpstr>
      <vt:lpstr>Uniform </vt:lpstr>
      <vt:lpstr>Equipment</vt:lpstr>
      <vt:lpstr>General Rules</vt:lpstr>
      <vt:lpstr>General Rules</vt:lpstr>
      <vt:lpstr>General Rules Cont. </vt:lpstr>
      <vt:lpstr>Event-Specific Rules and Course Set up</vt:lpstr>
      <vt:lpstr>Event-Specific Rules</vt:lpstr>
      <vt:lpstr>Course Set up</vt:lpstr>
      <vt:lpstr>Course Set up</vt:lpstr>
      <vt:lpstr>Scoring</vt:lpstr>
      <vt:lpstr>Thank you!  </vt:lpstr>
    </vt:vector>
  </TitlesOfParts>
  <Company>Zero-G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Ciaran OGaora</dc:creator>
  <cp:lastModifiedBy>Iavasile, Samantha</cp:lastModifiedBy>
  <cp:revision>46</cp:revision>
  <dcterms:created xsi:type="dcterms:W3CDTF">2012-05-09T16:21:13Z</dcterms:created>
  <dcterms:modified xsi:type="dcterms:W3CDTF">2018-11-28T21:23:11Z</dcterms:modified>
</cp:coreProperties>
</file>