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4" r:id="rId1"/>
    <p:sldMasterId id="2147483723" r:id="rId2"/>
    <p:sldMasterId id="2147483732" r:id="rId3"/>
    <p:sldMasterId id="2147483753" r:id="rId4"/>
  </p:sldMasterIdLst>
  <p:notesMasterIdLst>
    <p:notesMasterId r:id="rId22"/>
  </p:notesMasterIdLst>
  <p:handoutMasterIdLst>
    <p:handoutMasterId r:id="rId23"/>
  </p:handoutMasterIdLst>
  <p:sldIdLst>
    <p:sldId id="256" r:id="rId5"/>
    <p:sldId id="265" r:id="rId6"/>
    <p:sldId id="266" r:id="rId7"/>
    <p:sldId id="292" r:id="rId8"/>
    <p:sldId id="267" r:id="rId9"/>
    <p:sldId id="295" r:id="rId10"/>
    <p:sldId id="296" r:id="rId11"/>
    <p:sldId id="268" r:id="rId12"/>
    <p:sldId id="286" r:id="rId13"/>
    <p:sldId id="288" r:id="rId14"/>
    <p:sldId id="289" r:id="rId15"/>
    <p:sldId id="298" r:id="rId16"/>
    <p:sldId id="269" r:id="rId17"/>
    <p:sldId id="290" r:id="rId18"/>
    <p:sldId id="291" r:id="rId19"/>
    <p:sldId id="299" r:id="rId20"/>
    <p:sldId id="297"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222421"/>
    <a:srgbClr val="2E3333"/>
    <a:srgbClr val="1A1A16"/>
    <a:srgbClr val="1A1A10"/>
    <a:srgbClr val="16151E"/>
    <a:srgbClr val="292511"/>
    <a:srgbClr val="000000"/>
    <a:srgbClr val="FF5517"/>
    <a:srgbClr val="FF79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22" autoAdjust="0"/>
    <p:restoredTop sz="94660"/>
  </p:normalViewPr>
  <p:slideViewPr>
    <p:cSldViewPr snapToGrid="0" snapToObjects="1">
      <p:cViewPr varScale="1">
        <p:scale>
          <a:sx n="94" d="100"/>
          <a:sy n="94" d="100"/>
        </p:scale>
        <p:origin x="582" y="90"/>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01" d="100"/>
          <a:sy n="101" d="100"/>
        </p:scale>
        <p:origin x="-3232"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D70A94-535E-A242-8751-E65D819C19D3}" type="datetimeFigureOut">
              <a:rPr lang="en-US" smtClean="0"/>
              <a:t>12/5/2018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442F98-C731-A94C-AA10-6D9C96A04D6B}" type="slidenum">
              <a:rPr lang="en-US" smtClean="0"/>
              <a:t>‹#›</a:t>
            </a:fld>
            <a:endParaRPr lang="en-US"/>
          </a:p>
        </p:txBody>
      </p:sp>
    </p:spTree>
    <p:extLst>
      <p:ext uri="{BB962C8B-B14F-4D97-AF65-F5344CB8AC3E}">
        <p14:creationId xmlns:p14="http://schemas.microsoft.com/office/powerpoint/2010/main" val="2204005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A25BBB-A885-FB47-A586-C46B257BEE92}" type="datetimeFigureOut">
              <a:rPr lang="en-US" smtClean="0"/>
              <a:t>12/5/2018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6B4B2F-0019-C942-9AE2-8EB4A07943DA}" type="slidenum">
              <a:rPr lang="en-US" smtClean="0"/>
              <a:t>‹#›</a:t>
            </a:fld>
            <a:endParaRPr lang="en-US"/>
          </a:p>
        </p:txBody>
      </p:sp>
    </p:spTree>
    <p:extLst>
      <p:ext uri="{BB962C8B-B14F-4D97-AF65-F5344CB8AC3E}">
        <p14:creationId xmlns:p14="http://schemas.microsoft.com/office/powerpoint/2010/main" val="14626320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1150622"/>
            <a:ext cx="7773293" cy="1470049"/>
          </a:xfrm>
        </p:spPr>
        <p:txBody>
          <a:bodyPr/>
          <a:lstStyle/>
          <a:p>
            <a:r>
              <a:rPr lang="ga-IE" smtClean="0"/>
              <a:t>Click to edit Master title style</a:t>
            </a:r>
            <a:endParaRPr lang="en-US"/>
          </a:p>
        </p:txBody>
      </p:sp>
      <p:sp>
        <p:nvSpPr>
          <p:cNvPr id="3" name="Subtitle 2"/>
          <p:cNvSpPr>
            <a:spLocks noGrp="1"/>
          </p:cNvSpPr>
          <p:nvPr>
            <p:ph type="subTitle" idx="1"/>
          </p:nvPr>
        </p:nvSpPr>
        <p:spPr>
          <a:xfrm>
            <a:off x="774703" y="2973325"/>
            <a:ext cx="6400354" cy="1752451"/>
          </a:xfrm>
        </p:spPr>
        <p:txBody>
          <a:bodyPr/>
          <a:lstStyle>
            <a:lvl1pPr marL="0" indent="0" algn="l">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dirty="0"/>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4154354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p:spPr>
        <p:txBody>
          <a:bodyPr/>
          <a:lstStyle/>
          <a:p>
            <a:r>
              <a:rPr lang="ga-IE" smtClean="0"/>
              <a:t>Click to edit Master title style</a:t>
            </a:r>
            <a:endParaRPr lang="en-US"/>
          </a:p>
        </p:txBody>
      </p:sp>
      <p:sp>
        <p:nvSpPr>
          <p:cNvPr id="3" name="Subtitle 2"/>
          <p:cNvSpPr>
            <a:spLocks noGrp="1"/>
          </p:cNvSpPr>
          <p:nvPr>
            <p:ph type="subTitle" idx="1"/>
          </p:nvPr>
        </p:nvSpPr>
        <p:spPr>
          <a:xfrm>
            <a:off x="1371824" y="3886647"/>
            <a:ext cx="6400354" cy="1752451"/>
          </a:xfrm>
        </p:spPr>
        <p:txBody>
          <a:bodyPr/>
          <a:lstStyle>
            <a:lvl1pPr marL="0" indent="0" algn="ctr">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3809498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idx="1"/>
          </p:nvPr>
        </p:nvSpPr>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62FADDA2-E13B-F548-856B-05843CC20AFE}" type="slidenum">
              <a:rPr lang="en-US"/>
              <a:pPr/>
              <a:t>‹#›</a:t>
            </a:fld>
            <a:endParaRPr lang="en-US"/>
          </a:p>
        </p:txBody>
      </p:sp>
    </p:spTree>
    <p:extLst>
      <p:ext uri="{BB962C8B-B14F-4D97-AF65-F5344CB8AC3E}">
        <p14:creationId xmlns:p14="http://schemas.microsoft.com/office/powerpoint/2010/main" val="2450640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sz="half" idx="1"/>
          </p:nvPr>
        </p:nvSpPr>
        <p:spPr>
          <a:xfrm>
            <a:off x="54471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Content Placeholder 3"/>
          <p:cNvSpPr>
            <a:spLocks noGrp="1"/>
          </p:cNvSpPr>
          <p:nvPr>
            <p:ph sz="half" idx="2"/>
          </p:nvPr>
        </p:nvSpPr>
        <p:spPr>
          <a:xfrm>
            <a:off x="455414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65259849-736F-2C48-9F66-0F7642C7CEF8}" type="slidenum">
              <a:rPr lang="en-US"/>
              <a:pPr/>
              <a:t>‹#›</a:t>
            </a:fld>
            <a:endParaRPr lang="en-US"/>
          </a:p>
        </p:txBody>
      </p:sp>
    </p:spTree>
    <p:extLst>
      <p:ext uri="{BB962C8B-B14F-4D97-AF65-F5344CB8AC3E}">
        <p14:creationId xmlns:p14="http://schemas.microsoft.com/office/powerpoint/2010/main" val="2834944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smtClean="0"/>
              <a:t>Click to edit Master title style</a:t>
            </a:r>
            <a:endParaRPr lang="en-US"/>
          </a:p>
        </p:txBody>
      </p:sp>
      <p:sp>
        <p:nvSpPr>
          <p:cNvPr id="3" name="Text Placeholder 2"/>
          <p:cNvSpPr>
            <a:spLocks noGrp="1"/>
          </p:cNvSpPr>
          <p:nvPr>
            <p:ph type="body" idx="1"/>
          </p:nvPr>
        </p:nvSpPr>
        <p:spPr>
          <a:xfrm>
            <a:off x="457647" y="1534791"/>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4" name="Content Placeholder 3"/>
          <p:cNvSpPr>
            <a:spLocks noGrp="1"/>
          </p:cNvSpPr>
          <p:nvPr>
            <p:ph sz="half" idx="2"/>
          </p:nvPr>
        </p:nvSpPr>
        <p:spPr>
          <a:xfrm>
            <a:off x="457647" y="2174379"/>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Placeholder 4"/>
          <p:cNvSpPr>
            <a:spLocks noGrp="1"/>
          </p:cNvSpPr>
          <p:nvPr>
            <p:ph type="body" sz="quarter" idx="3"/>
          </p:nvPr>
        </p:nvSpPr>
        <p:spPr>
          <a:xfrm>
            <a:off x="4644555" y="1534791"/>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6" name="Content Placeholder 5"/>
          <p:cNvSpPr>
            <a:spLocks noGrp="1"/>
          </p:cNvSpPr>
          <p:nvPr>
            <p:ph sz="quarter" idx="4"/>
          </p:nvPr>
        </p:nvSpPr>
        <p:spPr>
          <a:xfrm>
            <a:off x="4644555" y="2174379"/>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7" name="Text Box 4"/>
          <p:cNvSpPr txBox="1">
            <a:spLocks noGrp="1" noChangeArrowheads="1"/>
          </p:cNvSpPr>
          <p:nvPr>
            <p:ph type="sldNum" sz="quarter" idx="10"/>
          </p:nvPr>
        </p:nvSpPr>
        <p:spPr>
          <a:ln/>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1147788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4226246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3509570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826519"/>
          </a:xfrm>
        </p:spPr>
        <p:txBody>
          <a:bodyPr anchor="b"/>
          <a:lstStyle>
            <a:lvl1pPr algn="l">
              <a:defRPr sz="1400" b="1"/>
            </a:lvl1pPr>
          </a:lstStyle>
          <a:p>
            <a:r>
              <a:rPr lang="ga-IE" smtClean="0"/>
              <a:t>Click to edit Master title style</a:t>
            </a:r>
            <a:endParaRPr lang="en-US" dirty="0"/>
          </a:p>
        </p:txBody>
      </p:sp>
      <p:sp>
        <p:nvSpPr>
          <p:cNvPr id="3" name="Content Placeholder 2"/>
          <p:cNvSpPr>
            <a:spLocks noGrp="1"/>
          </p:cNvSpPr>
          <p:nvPr>
            <p:ph idx="1"/>
          </p:nvPr>
        </p:nvSpPr>
        <p:spPr>
          <a:xfrm>
            <a:off x="3575224" y="1910081"/>
            <a:ext cx="5111130" cy="421568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4" name="Text Placeholder 3"/>
          <p:cNvSpPr>
            <a:spLocks noGrp="1"/>
          </p:cNvSpPr>
          <p:nvPr>
            <p:ph type="body" sz="half" idx="2"/>
          </p:nvPr>
        </p:nvSpPr>
        <p:spPr>
          <a:xfrm>
            <a:off x="457647" y="1910081"/>
            <a:ext cx="3008189" cy="4215684"/>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22399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 Box 4"/>
          <p:cNvSpPr txBox="1">
            <a:spLocks noGrp="1" noChangeArrowheads="1"/>
          </p:cNvSpPr>
          <p:nvPr>
            <p:ph type="sldNum" sz="quarter" idx="10"/>
          </p:nvPr>
        </p:nvSpPr>
        <p:spPr>
          <a:ln/>
        </p:spPr>
        <p:txBody>
          <a:bodyPr/>
          <a:lstStyle>
            <a:lvl1pPr>
              <a:defRPr>
                <a:solidFill>
                  <a:schemeClr val="bg1"/>
                </a:solidFill>
              </a:defRPr>
            </a:lvl1pPr>
          </a:lstStyle>
          <a:p>
            <a:fld id="{978F6C85-62F1-2E45-BAF4-9247EEFC730C}" type="slidenum">
              <a:rPr lang="en-US" smtClean="0"/>
              <a:pPr/>
              <a:t>‹#›</a:t>
            </a:fld>
            <a:endParaRPr lang="en-US" dirty="0"/>
          </a:p>
        </p:txBody>
      </p:sp>
      <p:sp>
        <p:nvSpPr>
          <p:cNvPr id="3" name="Picture Placeholder 2"/>
          <p:cNvSpPr>
            <a:spLocks noGrp="1"/>
          </p:cNvSpPr>
          <p:nvPr>
            <p:ph type="pic" idx="1"/>
          </p:nvPr>
        </p:nvSpPr>
        <p:spPr>
          <a:xfrm>
            <a:off x="176917" y="221921"/>
            <a:ext cx="8791061" cy="6436217"/>
          </a:xfrm>
          <a:solidFill>
            <a:schemeClr val="bg1"/>
          </a:solidFill>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smtClean="0">
                <a:sym typeface="Ubuntu" charset="0"/>
              </a:rPr>
              <a:t>Drag picture to placeholder or click icon to add</a:t>
            </a:r>
            <a:endParaRPr lang="en-US" noProof="0" smtClean="0">
              <a:sym typeface="Ubuntu" charset="0"/>
            </a:endParaRPr>
          </a:p>
        </p:txBody>
      </p:sp>
      <p:sp>
        <p:nvSpPr>
          <p:cNvPr id="2" name="Title 1"/>
          <p:cNvSpPr>
            <a:spLocks noGrp="1"/>
          </p:cNvSpPr>
          <p:nvPr>
            <p:ph type="title"/>
          </p:nvPr>
        </p:nvSpPr>
        <p:spPr>
          <a:xfrm>
            <a:off x="300743" y="5084341"/>
            <a:ext cx="6875132" cy="567035"/>
          </a:xfrm>
        </p:spPr>
        <p:txBody>
          <a:bodyPr anchor="b"/>
          <a:lstStyle>
            <a:lvl1pPr algn="l">
              <a:defRPr sz="1400" b="1"/>
            </a:lvl1pPr>
          </a:lstStyle>
          <a:p>
            <a:r>
              <a:rPr lang="ga-IE" dirty="0" smtClean="0"/>
              <a:t>Click to edit Master title style</a:t>
            </a:r>
            <a:endParaRPr lang="en-US" dirty="0"/>
          </a:p>
        </p:txBody>
      </p:sp>
      <p:sp>
        <p:nvSpPr>
          <p:cNvPr id="4" name="Text Placeholder 3"/>
          <p:cNvSpPr>
            <a:spLocks noGrp="1"/>
          </p:cNvSpPr>
          <p:nvPr>
            <p:ph type="body" sz="half" idx="2"/>
          </p:nvPr>
        </p:nvSpPr>
        <p:spPr>
          <a:xfrm>
            <a:off x="300743" y="5757637"/>
            <a:ext cx="6891759" cy="616450"/>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Tree>
    <p:extLst>
      <p:ext uri="{BB962C8B-B14F-4D97-AF65-F5344CB8AC3E}">
        <p14:creationId xmlns:p14="http://schemas.microsoft.com/office/powerpoint/2010/main" val="2645209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smtClean="0"/>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smtClean="0"/>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idx="1"/>
          </p:nvPr>
        </p:nvSpPr>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269586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89" y="2600179"/>
            <a:ext cx="7772176" cy="1361777"/>
          </a:xfrm>
        </p:spPr>
        <p:txBody>
          <a:bodyPr/>
          <a:lstStyle>
            <a:lvl1pPr algn="l">
              <a:defRPr sz="2800" b="1" cap="all"/>
            </a:lvl1pPr>
          </a:lstStyle>
          <a:p>
            <a:r>
              <a:rPr lang="ga-IE" smtClean="0"/>
              <a:t>Click to edit Master title style</a:t>
            </a:r>
            <a:endParaRPr lang="en-US"/>
          </a:p>
        </p:txBody>
      </p:sp>
      <p:sp>
        <p:nvSpPr>
          <p:cNvPr id="3" name="Text Placeholder 2"/>
          <p:cNvSpPr>
            <a:spLocks noGrp="1"/>
          </p:cNvSpPr>
          <p:nvPr>
            <p:ph type="body" idx="1"/>
          </p:nvPr>
        </p:nvSpPr>
        <p:spPr>
          <a:xfrm>
            <a:off x="722189" y="1099991"/>
            <a:ext cx="7772176" cy="1500188"/>
          </a:xfrm>
        </p:spPr>
        <p:txBody>
          <a:bodyPr anchor="b"/>
          <a:lstStyle>
            <a:lvl1pPr marL="0" indent="0">
              <a:buNone/>
              <a:defRPr sz="1400"/>
            </a:lvl1pPr>
            <a:lvl2pPr marL="321457" indent="0">
              <a:buNone/>
              <a:defRPr sz="1300"/>
            </a:lvl2pPr>
            <a:lvl3pPr marL="642915" indent="0">
              <a:buNone/>
              <a:defRPr sz="1100"/>
            </a:lvl3pPr>
            <a:lvl4pPr marL="964372" indent="0">
              <a:buNone/>
              <a:defRPr sz="1000"/>
            </a:lvl4pPr>
            <a:lvl5pPr marL="1285829" indent="0">
              <a:buNone/>
              <a:defRPr sz="1000"/>
            </a:lvl5pPr>
            <a:lvl6pPr marL="1607287" indent="0">
              <a:buNone/>
              <a:defRPr sz="1000"/>
            </a:lvl6pPr>
            <a:lvl7pPr marL="1928744" indent="0">
              <a:buNone/>
              <a:defRPr sz="1000"/>
            </a:lvl7pPr>
            <a:lvl8pPr marL="2250201" indent="0">
              <a:buNone/>
              <a:defRPr sz="1000"/>
            </a:lvl8pPr>
            <a:lvl9pPr marL="2571659" indent="0">
              <a:buNone/>
              <a:defRPr sz="1000"/>
            </a:lvl9pPr>
          </a:lstStyle>
          <a:p>
            <a:pPr lvl="0"/>
            <a:r>
              <a:rPr lang="ga-IE" smtClean="0"/>
              <a:t>Click to edit Master text styles</a:t>
            </a:r>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218790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sz="half" idx="1"/>
          </p:nvPr>
        </p:nvSpPr>
        <p:spPr>
          <a:xfrm>
            <a:off x="54471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Content Placeholder 3"/>
          <p:cNvSpPr>
            <a:spLocks noGrp="1"/>
          </p:cNvSpPr>
          <p:nvPr>
            <p:ph sz="half" idx="2"/>
          </p:nvPr>
        </p:nvSpPr>
        <p:spPr>
          <a:xfrm>
            <a:off x="455414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912543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smtClean="0"/>
              <a:t>Click to edit Master title style</a:t>
            </a:r>
            <a:endParaRPr lang="en-US"/>
          </a:p>
        </p:txBody>
      </p:sp>
      <p:sp>
        <p:nvSpPr>
          <p:cNvPr id="3" name="Text Placeholder 2"/>
          <p:cNvSpPr>
            <a:spLocks noGrp="1"/>
          </p:cNvSpPr>
          <p:nvPr>
            <p:ph type="body" idx="1"/>
          </p:nvPr>
        </p:nvSpPr>
        <p:spPr>
          <a:xfrm>
            <a:off x="457647" y="2246177"/>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4" name="Content Placeholder 3"/>
          <p:cNvSpPr>
            <a:spLocks noGrp="1"/>
          </p:cNvSpPr>
          <p:nvPr>
            <p:ph sz="half" idx="2"/>
          </p:nvPr>
        </p:nvSpPr>
        <p:spPr>
          <a:xfrm>
            <a:off x="457647" y="2885765"/>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5" name="Text Placeholder 4"/>
          <p:cNvSpPr>
            <a:spLocks noGrp="1"/>
          </p:cNvSpPr>
          <p:nvPr>
            <p:ph type="body" sz="quarter" idx="3"/>
          </p:nvPr>
        </p:nvSpPr>
        <p:spPr>
          <a:xfrm>
            <a:off x="4644555" y="2267025"/>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6" name="Content Placeholder 5"/>
          <p:cNvSpPr>
            <a:spLocks noGrp="1"/>
          </p:cNvSpPr>
          <p:nvPr>
            <p:ph sz="quarter" idx="4"/>
          </p:nvPr>
        </p:nvSpPr>
        <p:spPr>
          <a:xfrm>
            <a:off x="4644555" y="2906613"/>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7"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640717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109274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 </a:t>
            </a:r>
            <a:r>
              <a:rPr lang="en-US" b="1" smtClean="0">
                <a:latin typeface="Helvetica Neue"/>
                <a:cs typeface="Helvetica Neue"/>
              </a:rPr>
              <a:t>storyful.</a:t>
            </a:r>
            <a:endParaRPr lang="en-US" b="1" dirty="0">
              <a:latin typeface="Helvetica Neue"/>
              <a:cs typeface="Helvetica Neue"/>
            </a:endParaRPr>
          </a:p>
        </p:txBody>
      </p:sp>
    </p:spTree>
    <p:extLst>
      <p:ext uri="{BB962C8B-B14F-4D97-AF65-F5344CB8AC3E}">
        <p14:creationId xmlns:p14="http://schemas.microsoft.com/office/powerpoint/2010/main" val="400435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1161975"/>
          </a:xfrm>
        </p:spPr>
        <p:txBody>
          <a:bodyPr anchor="b"/>
          <a:lstStyle>
            <a:lvl1pPr algn="l">
              <a:defRPr sz="1400" b="1"/>
            </a:lvl1pPr>
          </a:lstStyle>
          <a:p>
            <a:r>
              <a:rPr lang="ga-IE" smtClean="0"/>
              <a:t>Click to edit Master title style</a:t>
            </a:r>
            <a:endParaRPr lang="en-US"/>
          </a:p>
        </p:txBody>
      </p:sp>
      <p:sp>
        <p:nvSpPr>
          <p:cNvPr id="3" name="Content Placeholder 2"/>
          <p:cNvSpPr>
            <a:spLocks noGrp="1"/>
          </p:cNvSpPr>
          <p:nvPr>
            <p:ph idx="1"/>
          </p:nvPr>
        </p:nvSpPr>
        <p:spPr>
          <a:xfrm>
            <a:off x="3575224" y="273472"/>
            <a:ext cx="5111130" cy="585229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Placeholder 3"/>
          <p:cNvSpPr>
            <a:spLocks noGrp="1"/>
          </p:cNvSpPr>
          <p:nvPr>
            <p:ph type="body" sz="half" idx="2"/>
          </p:nvPr>
        </p:nvSpPr>
        <p:spPr>
          <a:xfrm>
            <a:off x="457647" y="1435448"/>
            <a:ext cx="3008189" cy="469031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232538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35" y="4800824"/>
            <a:ext cx="5486177" cy="567035"/>
          </a:xfrm>
        </p:spPr>
        <p:txBody>
          <a:bodyPr anchor="b"/>
          <a:lstStyle>
            <a:lvl1pPr algn="l">
              <a:defRPr sz="1400" b="1"/>
            </a:lvl1pPr>
          </a:lstStyle>
          <a:p>
            <a:r>
              <a:rPr lang="ga-IE" smtClean="0"/>
              <a:t>Click to edit Master title style</a:t>
            </a:r>
            <a:endParaRPr lang="en-US"/>
          </a:p>
        </p:txBody>
      </p:sp>
      <p:sp>
        <p:nvSpPr>
          <p:cNvPr id="3" name="Picture Placeholder 2"/>
          <p:cNvSpPr>
            <a:spLocks noGrp="1"/>
          </p:cNvSpPr>
          <p:nvPr>
            <p:ph type="pic" idx="1"/>
          </p:nvPr>
        </p:nvSpPr>
        <p:spPr>
          <a:xfrm>
            <a:off x="1792635" y="612800"/>
            <a:ext cx="5486177" cy="4114354"/>
          </a:xfrm>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smtClean="0">
                <a:sym typeface="Ubuntu Light" charset="0"/>
              </a:rPr>
              <a:t>Drag picture to placeholder or click icon to add</a:t>
            </a:r>
            <a:endParaRPr lang="en-US" noProof="0" smtClean="0">
              <a:sym typeface="Ubuntu Light" charset="0"/>
            </a:endParaRPr>
          </a:p>
        </p:txBody>
      </p:sp>
      <p:sp>
        <p:nvSpPr>
          <p:cNvPr id="4" name="Text Placeholder 3"/>
          <p:cNvSpPr>
            <a:spLocks noGrp="1"/>
          </p:cNvSpPr>
          <p:nvPr>
            <p:ph type="body" sz="half" idx="2"/>
          </p:nvPr>
        </p:nvSpPr>
        <p:spPr>
          <a:xfrm>
            <a:off x="1792635" y="5367859"/>
            <a:ext cx="5486177" cy="80478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410392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3.png"/><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1"/>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bwMode="auto">
          <a:xfrm>
            <a:off x="544513" y="2374900"/>
            <a:ext cx="7912100" cy="1857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smtClean="0">
                <a:sym typeface="Ubuntu Light" charset="0"/>
              </a:rPr>
              <a:t>Click to edit Master text styles</a:t>
            </a:r>
          </a:p>
          <a:p>
            <a:pPr lvl="1"/>
            <a:r>
              <a:rPr lang="ga-IE" smtClean="0">
                <a:sym typeface="Ubuntu Light" charset="0"/>
              </a:rPr>
              <a:t>Second level</a:t>
            </a:r>
          </a:p>
          <a:p>
            <a:pPr lvl="2"/>
            <a:r>
              <a:rPr lang="ga-IE" smtClean="0">
                <a:sym typeface="Ubuntu Light" charset="0"/>
              </a:rPr>
              <a:t>Third level</a:t>
            </a:r>
          </a:p>
          <a:p>
            <a:pPr lvl="3"/>
            <a:r>
              <a:rPr lang="ga-IE" smtClean="0">
                <a:sym typeface="Ubuntu Light" charset="0"/>
              </a:rPr>
              <a:t>Fourth level</a:t>
            </a:r>
          </a:p>
          <a:p>
            <a:pPr lvl="4"/>
            <a:r>
              <a:rPr lang="ga-IE" smtClean="0">
                <a:sym typeface="Ubuntu Light" charset="0"/>
              </a:rPr>
              <a:t>Fifth level</a:t>
            </a:r>
            <a:endParaRPr lang="en-US" dirty="0">
              <a:sym typeface="Ubuntu Light" charset="0"/>
            </a:endParaRPr>
          </a:p>
        </p:txBody>
      </p:sp>
      <p:sp>
        <p:nvSpPr>
          <p:cNvPr id="1027" name="Rectangle 3"/>
          <p:cNvSpPr>
            <a:spLocks noGrp="1" noChangeArrowheads="1"/>
          </p:cNvSpPr>
          <p:nvPr>
            <p:ph type="title"/>
          </p:nvPr>
        </p:nvSpPr>
        <p:spPr bwMode="auto">
          <a:xfrm>
            <a:off x="544513" y="482600"/>
            <a:ext cx="7902575" cy="1195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smtClean="0">
                <a:sym typeface="Ubuntu Light" charset="0"/>
              </a:rPr>
              <a:t>Click to edit Master title style</a:t>
            </a:r>
            <a:endParaRPr lang="en-US" dirty="0">
              <a:sym typeface="Ubuntu Light" charset="0"/>
            </a:endParaRPr>
          </a:p>
        </p:txBody>
      </p:sp>
      <p:sp>
        <p:nvSpPr>
          <p:cNvPr id="1028" name="Text Box 4"/>
          <p:cNvSpPr txBox="1">
            <a:spLocks noGrp="1" noChangeArrowheads="1"/>
          </p:cNvSpPr>
          <p:nvPr>
            <p:ph type="sldNum" sz="quarter" idx="4"/>
          </p:nvPr>
        </p:nvSpPr>
        <p:spPr bwMode="auto">
          <a:xfrm>
            <a:off x="554037" y="6446156"/>
            <a:ext cx="3630637"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900" spc="2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smtClean="0"/>
              <a:t> </a:t>
            </a:r>
            <a:endParaRPr lang="en-US" dirty="0">
              <a:latin typeface="Ubuntu"/>
              <a:cs typeface="Ubuntu"/>
            </a:endParaRPr>
          </a:p>
        </p:txBody>
      </p:sp>
      <p:sp>
        <p:nvSpPr>
          <p:cNvPr id="3" name="TextBox 2"/>
          <p:cNvSpPr txBox="1"/>
          <p:nvPr/>
        </p:nvSpPr>
        <p:spPr>
          <a:xfrm>
            <a:off x="3978000" y="5749806"/>
            <a:ext cx="3497034" cy="415498"/>
          </a:xfrm>
          <a:prstGeom prst="rect">
            <a:avLst/>
          </a:prstGeom>
          <a:noFill/>
        </p:spPr>
        <p:txBody>
          <a:bodyPr wrap="square" rtlCol="0">
            <a:spAutoFit/>
          </a:bodyPr>
          <a:lstStyle/>
          <a:p>
            <a:pPr algn="r"/>
            <a:r>
              <a:rPr lang="en-US" sz="2100" b="0" i="1" kern="1200" spc="-100" dirty="0" smtClean="0">
                <a:solidFill>
                  <a:srgbClr val="4F5146"/>
                </a:solidFill>
                <a:latin typeface="Ubuntu"/>
              </a:rPr>
              <a:t>Program Name</a:t>
            </a:r>
            <a:endParaRPr lang="en-US" sz="2100" b="0" i="1" kern="1200" spc="-100" dirty="0">
              <a:solidFill>
                <a:srgbClr val="4F5146"/>
              </a:solidFill>
              <a:latin typeface="Ubuntu"/>
            </a:endParaRPr>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ftr="0" dt="0"/>
  <p:txStyles>
    <p:titleStyle>
      <a:lvl1pPr algn="l" rtl="0" eaLnBrk="1" fontAlgn="base" hangingPunct="1">
        <a:spcBef>
          <a:spcPct val="0"/>
        </a:spcBef>
        <a:spcAft>
          <a:spcPct val="0"/>
        </a:spcAft>
        <a:defRPr sz="5900" spc="-100">
          <a:solidFill>
            <a:srgbClr val="FFFFFF"/>
          </a:solidFill>
          <a:latin typeface="+mj-lt"/>
          <a:ea typeface="+mj-ea"/>
          <a:cs typeface="+mj-cs"/>
          <a:sym typeface="Ubuntu Light" charset="0"/>
        </a:defRPr>
      </a:lvl1pPr>
      <a:lvl2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1pPr>
      <a:lvl2pPr marL="522288" indent="-200025"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2pPr>
      <a:lvl3pPr marL="803275"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3pPr>
      <a:lvl4pPr marL="1123950"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4pPr>
      <a:lvl5pPr marL="1446213"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5pPr>
      <a:lvl6pPr marL="321457"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6pPr>
      <a:lvl7pPr marL="642915"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7pPr>
      <a:lvl8pPr marL="964372"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8pPr>
      <a:lvl9pPr marL="1285829"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Rectangle 2"/>
          <p:cNvSpPr>
            <a:spLocks noGrp="1" noChangeArrowheads="1"/>
          </p:cNvSpPr>
          <p:nvPr>
            <p:ph type="body" idx="1"/>
          </p:nvPr>
        </p:nvSpPr>
        <p:spPr bwMode="auto">
          <a:xfrm>
            <a:off x="544513" y="1741488"/>
            <a:ext cx="7912100" cy="4464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smtClean="0">
                <a:sym typeface="Ubuntu" charset="0"/>
              </a:rPr>
              <a:t>Click to edit Master text styles</a:t>
            </a:r>
          </a:p>
          <a:p>
            <a:pPr lvl="1"/>
            <a:r>
              <a:rPr lang="ga-IE" smtClean="0">
                <a:sym typeface="Ubuntu" charset="0"/>
              </a:rPr>
              <a:t>Second level</a:t>
            </a:r>
          </a:p>
          <a:p>
            <a:pPr lvl="2"/>
            <a:r>
              <a:rPr lang="ga-IE" smtClean="0">
                <a:sym typeface="Ubuntu" charset="0"/>
              </a:rPr>
              <a:t>Third level</a:t>
            </a:r>
          </a:p>
          <a:p>
            <a:pPr lvl="3"/>
            <a:r>
              <a:rPr lang="ga-IE" smtClean="0">
                <a:sym typeface="Ubuntu" charset="0"/>
              </a:rPr>
              <a:t>Fourth level</a:t>
            </a:r>
          </a:p>
          <a:p>
            <a:pPr lvl="4"/>
            <a:r>
              <a:rPr lang="ga-IE" smtClean="0">
                <a:sym typeface="Ubuntu" charset="0"/>
              </a:rPr>
              <a:t>Fifth level</a:t>
            </a:r>
            <a:endParaRPr lang="en-US" dirty="0">
              <a:sym typeface="Ubuntu Light" charset="0"/>
            </a:endParaRPr>
          </a:p>
        </p:txBody>
      </p:sp>
      <p:sp>
        <p:nvSpPr>
          <p:cNvPr id="2051" name="Rectangle 3"/>
          <p:cNvSpPr>
            <a:spLocks noGrp="1" noChangeArrowheads="1"/>
          </p:cNvSpPr>
          <p:nvPr>
            <p:ph type="title"/>
          </p:nvPr>
        </p:nvSpPr>
        <p:spPr bwMode="auto">
          <a:xfrm>
            <a:off x="544513" y="366713"/>
            <a:ext cx="7051823" cy="10460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ctr" anchorCtr="0" compatLnSpc="1">
            <a:prstTxWarp prst="textNoShape">
              <a:avLst/>
            </a:prstTxWarp>
          </a:bodyPr>
          <a:lstStyle/>
          <a:p>
            <a:pPr lvl="0"/>
            <a:r>
              <a:rPr lang="ga-IE" smtClean="0">
                <a:sym typeface="Ubuntu Light" charset="0"/>
              </a:rPr>
              <a:t>Click to edit Master title style</a:t>
            </a:r>
            <a:endParaRPr lang="en-US" dirty="0">
              <a:sym typeface="Ubuntu Light" charset="0"/>
            </a:endParaRPr>
          </a:p>
        </p:txBody>
      </p:sp>
      <p:sp>
        <p:nvSpPr>
          <p:cNvPr id="2052" name="Text Box 4"/>
          <p:cNvSpPr txBox="1">
            <a:spLocks noGrp="1" noChangeArrowheads="1"/>
          </p:cNvSpPr>
          <p:nvPr>
            <p:ph type="sldNum" sz="quarter" idx="4"/>
          </p:nvPr>
        </p:nvSpPr>
        <p:spPr bwMode="auto">
          <a:xfrm>
            <a:off x="554038" y="6470814"/>
            <a:ext cx="3498781"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90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ftr="0" dt="0"/>
  <p:txStyles>
    <p:titleStyle>
      <a:lvl1pPr algn="l" rtl="0" eaLnBrk="1" fontAlgn="base" hangingPunct="1">
        <a:lnSpc>
          <a:spcPts val="3600"/>
        </a:lnSpc>
        <a:spcBef>
          <a:spcPct val="0"/>
        </a:spcBef>
        <a:spcAft>
          <a:spcPct val="0"/>
        </a:spcAft>
        <a:defRPr sz="3600" spc="-100">
          <a:solidFill>
            <a:schemeClr val="tx1"/>
          </a:solidFill>
          <a:latin typeface="+mj-lt"/>
          <a:ea typeface="+mj-ea"/>
          <a:cs typeface="+mj-cs"/>
          <a:sym typeface="Ubuntu Light" charset="0"/>
        </a:defRPr>
      </a:lvl1pPr>
      <a:lvl2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3"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4"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685354" y="2359662"/>
            <a:ext cx="7773293" cy="1470049"/>
          </a:xfrm>
        </p:spPr>
        <p:txBody>
          <a:bodyPr/>
          <a:lstStyle/>
          <a:p>
            <a:pPr algn="ctr"/>
            <a:r>
              <a:rPr lang="en-US" dirty="0" smtClean="0"/>
              <a:t>Snowshoe Official </a:t>
            </a:r>
            <a:r>
              <a:rPr lang="en-US" dirty="0"/>
              <a:t>R</a:t>
            </a:r>
            <a:r>
              <a:rPr lang="en-US" dirty="0" smtClean="0"/>
              <a:t>ules</a:t>
            </a:r>
            <a:endParaRPr lang="en-US" dirty="0"/>
          </a:p>
        </p:txBody>
      </p:sp>
      <p:sp>
        <p:nvSpPr>
          <p:cNvPr id="10" name="Slide Number Placeholder 9"/>
          <p:cNvSpPr>
            <a:spLocks noGrp="1"/>
          </p:cNvSpPr>
          <p:nvPr>
            <p:ph type="sldNum" sz="quarter" idx="10"/>
          </p:nvPr>
        </p:nvSpPr>
        <p:spPr/>
        <p:txBody>
          <a:bodyPr/>
          <a:lstStyle/>
          <a:p>
            <a:fld id="{F4B88F72-1EA4-FE40-A5CA-BD0111E6622B}" type="slidenum">
              <a:rPr lang="en-US" smtClean="0"/>
              <a:pPr/>
              <a:t>1</a:t>
            </a:fld>
            <a:endParaRPr lang="en-US" dirty="0">
              <a:latin typeface="Ubuntu"/>
              <a:cs typeface="Ubuntu"/>
            </a:endParaRPr>
          </a:p>
        </p:txBody>
      </p:sp>
    </p:spTree>
    <p:extLst>
      <p:ext uri="{BB962C8B-B14F-4D97-AF65-F5344CB8AC3E}">
        <p14:creationId xmlns:p14="http://schemas.microsoft.com/office/powerpoint/2010/main" val="294045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Modifications:</a:t>
            </a:r>
            <a:r>
              <a:rPr lang="en-US" dirty="0"/>
              <a:t>25-100 Meter</a:t>
            </a:r>
            <a:br>
              <a:rPr lang="en-US" dirty="0"/>
            </a:br>
            <a:endParaRPr lang="en-US" dirty="0"/>
          </a:p>
        </p:txBody>
      </p:sp>
      <p:sp>
        <p:nvSpPr>
          <p:cNvPr id="3" name="Content Placeholder 2"/>
          <p:cNvSpPr>
            <a:spLocks noGrp="1"/>
          </p:cNvSpPr>
          <p:nvPr>
            <p:ph idx="1"/>
          </p:nvPr>
        </p:nvSpPr>
        <p:spPr>
          <a:xfrm>
            <a:off x="544513" y="1431790"/>
            <a:ext cx="7912100" cy="4464050"/>
          </a:xfrm>
        </p:spPr>
        <p:txBody>
          <a:bodyPr/>
          <a:lstStyle/>
          <a:p>
            <a:pPr lvl="1"/>
            <a:r>
              <a:rPr lang="en-US" sz="2000" dirty="0" smtClean="0"/>
              <a:t>25</a:t>
            </a:r>
            <a:r>
              <a:rPr lang="en-US" sz="2000" dirty="0"/>
              <a:t>, 50 and 100 Meter Races: Run on a straight area of the course or on a separate course to allow for events to run concurrently. Lanes should be marked and delineated on the track for the 25, 50 and 100-meter events. These lanes should be at least one meter wide each with wider lanes up to 1.7 meters wide being preferable. </a:t>
            </a:r>
            <a:endParaRPr lang="en-US" dirty="0"/>
          </a:p>
          <a:p>
            <a:pPr lvl="1"/>
            <a:r>
              <a:rPr lang="en-US" sz="2000" dirty="0" smtClean="0"/>
              <a:t>Racecourse </a:t>
            </a:r>
            <a:r>
              <a:rPr lang="en-US" sz="2000" dirty="0"/>
              <a:t>area should be as flat as possible and at least 25-100 meters long. A start line should be marked 20 meters long. </a:t>
            </a:r>
          </a:p>
          <a:p>
            <a:pPr lvl="1"/>
            <a:r>
              <a:rPr lang="en-US" sz="2000" dirty="0"/>
              <a:t>The finish line should be marked at 25 meters, 50 meters, and 100 meters from and parallel to the start line.</a:t>
            </a:r>
          </a:p>
          <a:p>
            <a:pPr lvl="1"/>
            <a:endParaRPr lang="en-US" sz="2000" dirty="0"/>
          </a:p>
          <a:p>
            <a:pPr lvl="1"/>
            <a:endParaRPr lang="en-US" sz="2000" dirty="0"/>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10</a:t>
            </a:fld>
            <a:endParaRPr lang="en-US" dirty="0"/>
          </a:p>
        </p:txBody>
      </p:sp>
    </p:spTree>
    <p:extLst>
      <p:ext uri="{BB962C8B-B14F-4D97-AF65-F5344CB8AC3E}">
        <p14:creationId xmlns:p14="http://schemas.microsoft.com/office/powerpoint/2010/main" val="1053211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Modifications:</a:t>
            </a:r>
            <a:r>
              <a:rPr lang="en-US" dirty="0"/>
              <a:t>200-400 Meter</a:t>
            </a:r>
            <a:br>
              <a:rPr lang="en-US" dirty="0"/>
            </a:b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The track course is a 400-meter continuous loop with a course width of at least 1 meter for each competitor in a </a:t>
            </a:r>
            <a:r>
              <a:rPr lang="en-US" dirty="0" smtClean="0"/>
              <a:t>race</a:t>
            </a:r>
          </a:p>
          <a:p>
            <a:pPr marL="342900" indent="-342900">
              <a:buFont typeface="Arial" panose="020B0604020202020204" pitchFamily="34" charset="0"/>
              <a:buChar char="•"/>
            </a:pPr>
            <a:r>
              <a:rPr lang="en-US" dirty="0"/>
              <a:t>The direction of competing shall be left-hand </a:t>
            </a:r>
            <a:r>
              <a:rPr lang="en-US" dirty="0" smtClean="0"/>
              <a:t>inside</a:t>
            </a:r>
          </a:p>
          <a:p>
            <a:pPr marL="342900" indent="-342900">
              <a:buFont typeface="Arial" panose="020B0604020202020204" pitchFamily="34" charset="0"/>
              <a:buChar char="•"/>
            </a:pPr>
            <a:r>
              <a:rPr lang="en-US" sz="2800" dirty="0" smtClean="0"/>
              <a:t>The </a:t>
            </a:r>
            <a:r>
              <a:rPr lang="en-US" sz="2800" dirty="0"/>
              <a:t>minimum size of the course layout should be 400 meters in length and 7 meters in width. The course should be a continuous hoop over varied terrain. </a:t>
            </a:r>
            <a:endParaRPr lang="en-US" sz="2400" dirty="0"/>
          </a:p>
          <a:p>
            <a:pPr marL="342900" indent="-342900">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11</a:t>
            </a:fld>
            <a:endParaRPr lang="en-US"/>
          </a:p>
        </p:txBody>
      </p:sp>
    </p:spTree>
    <p:extLst>
      <p:ext uri="{BB962C8B-B14F-4D97-AF65-F5344CB8AC3E}">
        <p14:creationId xmlns:p14="http://schemas.microsoft.com/office/powerpoint/2010/main" val="2587753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a:t>
            </a:r>
            <a:r>
              <a:rPr lang="en-US" dirty="0" err="1" smtClean="0"/>
              <a:t>Modifications:Relay</a:t>
            </a: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p:txBody>
          <a:bodyPr/>
          <a:lstStyle/>
          <a:p>
            <a:endParaRPr lang="en-US" dirty="0"/>
          </a:p>
          <a:p>
            <a:pPr lvl="1"/>
            <a:r>
              <a:rPr lang="en-US" sz="2800" dirty="0"/>
              <a:t>4 x 100 Meter Relays. Run over 400 meter course with 3 exchange zones. </a:t>
            </a:r>
            <a:endParaRPr lang="en-US" sz="2400" dirty="0"/>
          </a:p>
          <a:p>
            <a:pPr lvl="1"/>
            <a:r>
              <a:rPr lang="en-US" sz="2800" dirty="0"/>
              <a:t>Each zone will be 20m in length and clearly marked. The start of the zone shall be nearest to the starting line. </a:t>
            </a:r>
            <a:endParaRPr lang="en-US" sz="2400" dirty="0"/>
          </a:p>
          <a:p>
            <a:pPr marL="342900" indent="-342900">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12</a:t>
            </a:fld>
            <a:endParaRPr lang="en-US"/>
          </a:p>
        </p:txBody>
      </p:sp>
    </p:spTree>
    <p:extLst>
      <p:ext uri="{BB962C8B-B14F-4D97-AF65-F5344CB8AC3E}">
        <p14:creationId xmlns:p14="http://schemas.microsoft.com/office/powerpoint/2010/main" val="3421789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44513" y="2120014"/>
            <a:ext cx="7902575" cy="1195388"/>
          </a:xfrm>
        </p:spPr>
        <p:txBody>
          <a:bodyPr/>
          <a:lstStyle/>
          <a:p>
            <a:pPr algn="ctr"/>
            <a:r>
              <a:rPr lang="en-US" dirty="0" smtClean="0"/>
              <a:t>Unified Snowshoe Rules</a:t>
            </a:r>
            <a:br>
              <a:rPr lang="en-US" dirty="0" smtClean="0"/>
            </a:br>
            <a:r>
              <a:rPr lang="en-US" dirty="0"/>
              <a:t/>
            </a:r>
            <a:br>
              <a:rPr lang="en-US" dirty="0"/>
            </a:br>
            <a:endParaRPr lang="en-US" sz="3200" dirty="0"/>
          </a:p>
        </p:txBody>
      </p:sp>
      <p:sp>
        <p:nvSpPr>
          <p:cNvPr id="4" name="Slide Number Placeholder 3"/>
          <p:cNvSpPr>
            <a:spLocks noGrp="1"/>
          </p:cNvSpPr>
          <p:nvPr>
            <p:ph type="sldNum" sz="quarter" idx="10"/>
          </p:nvPr>
        </p:nvSpPr>
        <p:spPr/>
        <p:txBody>
          <a:bodyPr/>
          <a:lstStyle/>
          <a:p>
            <a:fld id="{F4B88F72-1EA4-FE40-A5CA-BD0111E6622B}" type="slidenum">
              <a:rPr lang="en-US" smtClean="0"/>
              <a:pPr/>
              <a:t>13</a:t>
            </a:fld>
            <a:endParaRPr lang="en-US" dirty="0">
              <a:latin typeface="Ubuntu"/>
              <a:cs typeface="Ubuntu"/>
            </a:endParaRPr>
          </a:p>
        </p:txBody>
      </p:sp>
    </p:spTree>
    <p:extLst>
      <p:ext uri="{BB962C8B-B14F-4D97-AF65-F5344CB8AC3E}">
        <p14:creationId xmlns:p14="http://schemas.microsoft.com/office/powerpoint/2010/main" val="391308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Unified Snowshoe Rules</a:t>
            </a:r>
            <a:endParaRPr lang="en-US" dirty="0"/>
          </a:p>
        </p:txBody>
      </p:sp>
      <p:sp>
        <p:nvSpPr>
          <p:cNvPr id="3" name="Content Placeholder 2"/>
          <p:cNvSpPr>
            <a:spLocks noGrp="1"/>
          </p:cNvSpPr>
          <p:nvPr>
            <p:ph idx="1"/>
          </p:nvPr>
        </p:nvSpPr>
        <p:spPr>
          <a:xfrm>
            <a:off x="554038" y="1501266"/>
            <a:ext cx="8049188" cy="4899533"/>
          </a:xfrm>
        </p:spPr>
        <p:txBody>
          <a:bodyPr/>
          <a:lstStyle/>
          <a:p>
            <a:pPr marL="342900" indent="-342900">
              <a:buFont typeface="Arial" panose="020B0604020202020204" pitchFamily="34" charset="0"/>
              <a:buChar char="•"/>
            </a:pPr>
            <a:r>
              <a:rPr lang="en-US" dirty="0"/>
              <a:t>The designated exchange zone is the 20-meter-long space within the vertical planes extending up from two lines on the track 20 meters apart. </a:t>
            </a:r>
          </a:p>
          <a:p>
            <a:pPr marL="342900" indent="-342900">
              <a:buFont typeface="Arial" panose="020B0604020202020204" pitchFamily="34" charset="0"/>
              <a:buChar char="•"/>
            </a:pPr>
            <a:r>
              <a:rPr lang="en-US" dirty="0"/>
              <a:t>A proper exchange of the baton must take place within the exchange zone between the incoming and outgoing runner. </a:t>
            </a:r>
          </a:p>
          <a:p>
            <a:pPr marL="342900" indent="-342900">
              <a:buFont typeface="Arial" panose="020B0604020202020204" pitchFamily="34" charset="0"/>
              <a:buChar char="•"/>
            </a:pPr>
            <a:r>
              <a:rPr lang="en-US" dirty="0"/>
              <a:t>Competitors waiting for the baton can take an inner position on the track as incoming team members approach, provided they do not jostle or obstruct another competitor so as to impede the other competitor’s progress. </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14</a:t>
            </a:fld>
            <a:endParaRPr lang="en-US"/>
          </a:p>
        </p:txBody>
      </p:sp>
    </p:spTree>
    <p:extLst>
      <p:ext uri="{BB962C8B-B14F-4D97-AF65-F5344CB8AC3E}">
        <p14:creationId xmlns:p14="http://schemas.microsoft.com/office/powerpoint/2010/main" val="938539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Unified Alpine Snowshoe Cont.</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smtClean="0"/>
              <a:t> </a:t>
            </a:r>
            <a:r>
              <a:rPr lang="en-US" dirty="0"/>
              <a:t>If dropped, the baton shall be recovered by the competitor who dropped it. He/she may leave their lane to retrieve the baton provided that, by doing so, they do not lessen the distance to be covered. </a:t>
            </a:r>
            <a:endParaRPr lang="en-US" dirty="0" smtClean="0"/>
          </a:p>
          <a:p>
            <a:pPr marL="342900" indent="-342900">
              <a:buFont typeface="Arial" panose="020B0604020202020204" pitchFamily="34" charset="0"/>
              <a:buChar char="•"/>
            </a:pPr>
            <a:r>
              <a:rPr lang="en-US" dirty="0"/>
              <a:t>Passing of the baton outside the exchange zone shall result in disqualification.</a:t>
            </a:r>
          </a:p>
          <a:p>
            <a:pPr marL="342900" indent="-34290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15</a:t>
            </a:fld>
            <a:endParaRPr lang="en-US"/>
          </a:p>
        </p:txBody>
      </p:sp>
    </p:spTree>
    <p:extLst>
      <p:ext uri="{BB962C8B-B14F-4D97-AF65-F5344CB8AC3E}">
        <p14:creationId xmlns:p14="http://schemas.microsoft.com/office/powerpoint/2010/main" val="2241717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Unified </a:t>
            </a:r>
            <a:r>
              <a:rPr lang="en-US" dirty="0" smtClean="0"/>
              <a:t>Snowshoe Team Roster</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The team shall be made up of two Special Olympics athletes and two Unified Sports® partners. </a:t>
            </a:r>
          </a:p>
          <a:p>
            <a:pPr marL="342900" indent="-342900">
              <a:buFont typeface="Arial" panose="020B0604020202020204" pitchFamily="34" charset="0"/>
              <a:buChar char="•"/>
            </a:pPr>
            <a:r>
              <a:rPr lang="en-US" dirty="0"/>
              <a:t>Each competitor must complete one-fourth of the distance of the total relay. No competitor may complete more than one leg of any one relay.</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16</a:t>
            </a:fld>
            <a:endParaRPr lang="en-US"/>
          </a:p>
        </p:txBody>
      </p:sp>
    </p:spTree>
    <p:extLst>
      <p:ext uri="{BB962C8B-B14F-4D97-AF65-F5344CB8AC3E}">
        <p14:creationId xmlns:p14="http://schemas.microsoft.com/office/powerpoint/2010/main" val="847408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2190" y="2056695"/>
            <a:ext cx="7773293" cy="1470049"/>
          </a:xfrm>
        </p:spPr>
        <p:txBody>
          <a:bodyPr/>
          <a:lstStyle/>
          <a:p>
            <a:pPr algn="ctr"/>
            <a:r>
              <a:rPr lang="en-US" dirty="0" smtClean="0"/>
              <a:t>Thank you!</a:t>
            </a:r>
            <a:endParaRPr lang="en-US" dirty="0"/>
          </a:p>
        </p:txBody>
      </p:sp>
      <p:sp>
        <p:nvSpPr>
          <p:cNvPr id="4" name="Slide Number Placeholder 3"/>
          <p:cNvSpPr>
            <a:spLocks noGrp="1"/>
          </p:cNvSpPr>
          <p:nvPr>
            <p:ph type="sldNum" sz="quarter" idx="10"/>
          </p:nvPr>
        </p:nvSpPr>
        <p:spPr/>
        <p:txBody>
          <a:bodyPr/>
          <a:lstStyle/>
          <a:p>
            <a:fld id="{F4B88F72-1EA4-FE40-A5CA-BD0111E6622B}" type="slidenum">
              <a:rPr lang="en-US" smtClean="0"/>
              <a:pPr/>
              <a:t>17</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558227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978F6C85-62F1-2E45-BAF4-9247EEFC730C}" type="slidenum">
              <a:rPr lang="en-US" smtClean="0"/>
              <a:pPr/>
              <a:t>2</a:t>
            </a:fld>
            <a:endParaRPr lang="en-US" dirty="0"/>
          </a:p>
        </p:txBody>
      </p:sp>
      <p:sp>
        <p:nvSpPr>
          <p:cNvPr id="3" name="Title 2"/>
          <p:cNvSpPr>
            <a:spLocks noGrp="1"/>
          </p:cNvSpPr>
          <p:nvPr>
            <p:ph type="title"/>
          </p:nvPr>
        </p:nvSpPr>
        <p:spPr/>
        <p:txBody>
          <a:bodyPr/>
          <a:lstStyle/>
          <a:p>
            <a:r>
              <a:rPr lang="en-US" dirty="0">
                <a:solidFill>
                  <a:schemeClr val="bg1"/>
                </a:solidFill>
              </a:rPr>
              <a:t>A picture paints a thousand words</a:t>
            </a:r>
            <a:endParaRPr lang="en-US" dirty="0"/>
          </a:p>
        </p:txBody>
      </p:sp>
      <p:sp>
        <p:nvSpPr>
          <p:cNvPr id="4" name="Text Placeholder 3"/>
          <p:cNvSpPr>
            <a:spLocks noGrp="1"/>
          </p:cNvSpPr>
          <p:nvPr>
            <p:ph type="body" sz="half" idx="2"/>
          </p:nvPr>
        </p:nvSpPr>
        <p:spPr/>
        <p:txBody>
          <a:bodyPr/>
          <a:lstStyle/>
          <a:p>
            <a:r>
              <a:rPr lang="en-US" dirty="0">
                <a:solidFill>
                  <a:schemeClr val="bg1"/>
                </a:solidFill>
              </a:rPr>
              <a:t>Use the </a:t>
            </a:r>
            <a:r>
              <a:rPr lang="en-US" b="1" dirty="0">
                <a:solidFill>
                  <a:schemeClr val="bg1"/>
                </a:solidFill>
              </a:rPr>
              <a:t>Picture and </a:t>
            </a:r>
            <a:r>
              <a:rPr lang="en-US" b="1" dirty="0" smtClean="0">
                <a:solidFill>
                  <a:schemeClr val="bg1"/>
                </a:solidFill>
              </a:rPr>
              <a:t>Caption </a:t>
            </a:r>
            <a:r>
              <a:rPr lang="en-US" dirty="0">
                <a:solidFill>
                  <a:schemeClr val="bg1"/>
                </a:solidFill>
              </a:rPr>
              <a:t>format to create strong compelling slide like this. Don</a:t>
            </a:r>
            <a:r>
              <a:rPr lang="fr-FR" dirty="0">
                <a:solidFill>
                  <a:schemeClr val="bg1"/>
                </a:solidFill>
              </a:rPr>
              <a:t>’</a:t>
            </a:r>
            <a:r>
              <a:rPr lang="en-US" dirty="0" err="1">
                <a:solidFill>
                  <a:schemeClr val="bg1"/>
                </a:solidFill>
              </a:rPr>
              <a:t>t’t</a:t>
            </a:r>
            <a:r>
              <a:rPr lang="en-US" dirty="0">
                <a:solidFill>
                  <a:schemeClr val="bg1"/>
                </a:solidFill>
              </a:rPr>
              <a:t> forget to caption where possible. For best effect crop the image to fill the placeholder.</a:t>
            </a:r>
          </a:p>
        </p:txBody>
      </p:sp>
      <p:sp>
        <p:nvSpPr>
          <p:cNvPr id="8" name="TextBox 7"/>
          <p:cNvSpPr txBox="1"/>
          <p:nvPr/>
        </p:nvSpPr>
        <p:spPr>
          <a:xfrm>
            <a:off x="384586" y="5572759"/>
            <a:ext cx="2806996" cy="923330"/>
          </a:xfrm>
          <a:prstGeom prst="rect">
            <a:avLst/>
          </a:prstGeom>
          <a:noFill/>
        </p:spPr>
        <p:txBody>
          <a:bodyPr wrap="square" rtlCol="0">
            <a:spAutoFit/>
          </a:bodyPr>
          <a:lstStyle/>
          <a:p>
            <a:r>
              <a:rPr lang="en-US" dirty="0" smtClean="0"/>
              <a:t>“Let me win, but if I cannot win, let me be brave in the attempt.”</a:t>
            </a:r>
            <a:endParaRPr lang="en-US" dirty="0"/>
          </a:p>
        </p:txBody>
      </p:sp>
      <p:pic>
        <p:nvPicPr>
          <p:cNvPr id="9" name="Picture Placeholder 8"/>
          <p:cNvPicPr>
            <a:picLocks noGrp="1"/>
          </p:cNvPicPr>
          <p:nvPr>
            <p:ph type="pic" idx="1"/>
          </p:nvPr>
        </p:nvPicPr>
        <p:blipFill rotWithShape="1">
          <a:blip r:embed="rId2" cstate="print">
            <a:extLst>
              <a:ext uri="{28A0092B-C50C-407E-A947-70E740481C1C}">
                <a14:useLocalDpi xmlns:a14="http://schemas.microsoft.com/office/drawing/2010/main" val="0"/>
              </a:ext>
            </a:extLst>
          </a:blip>
          <a:srcRect l="6175" r="6175"/>
          <a:stretch/>
        </p:blipFill>
        <p:spPr bwMode="auto">
          <a:prstGeom prst="rect">
            <a:avLst/>
          </a:prstGeom>
          <a:ln w="228600" cap="sq" cmpd="thickThin">
            <a:solidFill>
              <a:srgbClr val="000000"/>
            </a:solidFill>
            <a:prstDash val="solid"/>
            <a:miter lim="800000"/>
          </a:ln>
          <a:effectLst>
            <a:innerShdw blurRad="76200">
              <a:srgbClr val="000000"/>
            </a:innerShdw>
          </a:effectLst>
          <a:extLst>
            <a:ext uri="{53640926-AAD7-44D8-BBD7-CCE9431645EC}">
              <a14:shadowObscured xmlns:a14="http://schemas.microsoft.com/office/drawing/2010/main"/>
            </a:ext>
          </a:extLst>
        </p:spPr>
      </p:pic>
      <p:sp>
        <p:nvSpPr>
          <p:cNvPr id="2" name="Rectangle 1"/>
          <p:cNvSpPr/>
          <p:nvPr/>
        </p:nvSpPr>
        <p:spPr>
          <a:xfrm>
            <a:off x="300743" y="619810"/>
            <a:ext cx="4572000" cy="646331"/>
          </a:xfrm>
          <a:prstGeom prst="rect">
            <a:avLst/>
          </a:prstGeom>
        </p:spPr>
        <p:txBody>
          <a:bodyPr>
            <a:spAutoFit/>
          </a:bodyPr>
          <a:lstStyle/>
          <a:p>
            <a:r>
              <a:rPr lang="en-US" dirty="0"/>
              <a:t>“Let me win, but if I cannot win, let me be brave in the attempt.”</a:t>
            </a:r>
          </a:p>
        </p:txBody>
      </p:sp>
    </p:spTree>
    <p:extLst>
      <p:ext uri="{BB962C8B-B14F-4D97-AF65-F5344CB8AC3E}">
        <p14:creationId xmlns:p14="http://schemas.microsoft.com/office/powerpoint/2010/main" val="2850282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Basics</a:t>
            </a:r>
            <a:endParaRPr lang="en-US" dirty="0"/>
          </a:p>
        </p:txBody>
      </p:sp>
      <p:sp>
        <p:nvSpPr>
          <p:cNvPr id="3" name="Content Placeholder 2"/>
          <p:cNvSpPr>
            <a:spLocks noGrp="1"/>
          </p:cNvSpPr>
          <p:nvPr>
            <p:ph idx="1"/>
          </p:nvPr>
        </p:nvSpPr>
        <p:spPr/>
        <p:txBody>
          <a:bodyPr/>
          <a:lstStyle/>
          <a:p>
            <a:pPr marL="342900" indent="-342900">
              <a:spcBef>
                <a:spcPts val="844"/>
              </a:spcBef>
              <a:buFont typeface="Arial"/>
              <a:buChar char="•"/>
              <a:defRPr/>
            </a:pPr>
            <a:r>
              <a:rPr lang="en-US" dirty="0"/>
              <a:t>Sport season: </a:t>
            </a:r>
          </a:p>
          <a:p>
            <a:pPr marL="0" indent="0">
              <a:spcBef>
                <a:spcPts val="844"/>
              </a:spcBef>
              <a:defRPr/>
            </a:pPr>
            <a:r>
              <a:rPr lang="en-US" dirty="0" smtClean="0"/>
              <a:t>	December – February</a:t>
            </a:r>
          </a:p>
          <a:p>
            <a:pPr marL="0" indent="0">
              <a:spcBef>
                <a:spcPts val="844"/>
              </a:spcBef>
              <a:defRPr/>
            </a:pPr>
            <a:r>
              <a:rPr lang="en-US" dirty="0"/>
              <a:t>	</a:t>
            </a:r>
          </a:p>
          <a:p>
            <a:pPr marL="342900" indent="-342900">
              <a:spcBef>
                <a:spcPts val="844"/>
              </a:spcBef>
              <a:buFont typeface="Arial"/>
              <a:buChar char="•"/>
              <a:defRPr/>
            </a:pPr>
            <a:r>
              <a:rPr lang="en-US" dirty="0"/>
              <a:t>Culminating State Events: </a:t>
            </a:r>
          </a:p>
          <a:p>
            <a:pPr marL="0" indent="0">
              <a:spcBef>
                <a:spcPts val="844"/>
              </a:spcBef>
              <a:defRPr/>
            </a:pPr>
            <a:r>
              <a:rPr lang="en-US" dirty="0" smtClean="0"/>
              <a:t>	State </a:t>
            </a:r>
            <a:r>
              <a:rPr lang="en-US" dirty="0"/>
              <a:t>Winter Games</a:t>
            </a:r>
          </a:p>
          <a:p>
            <a:pPr marL="342900" indent="-342900">
              <a:spcBef>
                <a:spcPts val="844"/>
              </a:spcBef>
              <a:buFont typeface="Arial"/>
              <a:buChar char="•"/>
              <a:defRPr/>
            </a:pPr>
            <a:endParaRPr lang="en-US" dirty="0"/>
          </a:p>
          <a:p>
            <a:pPr marL="342900" indent="-342900">
              <a:spcBef>
                <a:spcPts val="844"/>
              </a:spcBef>
              <a:buFont typeface="Arial"/>
              <a:buChar char="•"/>
              <a:defRPr/>
            </a:pPr>
            <a:endParaRPr lang="en-US" dirty="0"/>
          </a:p>
        </p:txBody>
      </p:sp>
      <p:sp>
        <p:nvSpPr>
          <p:cNvPr id="4" name="Slide Number Placeholder 3"/>
          <p:cNvSpPr>
            <a:spLocks noGrp="1"/>
          </p:cNvSpPr>
          <p:nvPr>
            <p:ph type="sldNum" sz="quarter" idx="10"/>
          </p:nvPr>
        </p:nvSpPr>
        <p:spPr/>
        <p:txBody>
          <a:bodyPr/>
          <a:lstStyle/>
          <a:p>
            <a:r>
              <a:rPr lang="en-US" dirty="0" smtClean="0">
                <a:latin typeface="Ubuntu"/>
                <a:cs typeface="Ubuntu"/>
              </a:rPr>
              <a:t>Alpine Skiing </a:t>
            </a:r>
            <a:endParaRPr lang="en-US" dirty="0">
              <a:latin typeface="Ubuntu"/>
              <a:cs typeface="Ubuntu"/>
            </a:endParaRPr>
          </a:p>
        </p:txBody>
      </p:sp>
    </p:spTree>
    <p:extLst>
      <p:ext uri="{BB962C8B-B14F-4D97-AF65-F5344CB8AC3E}">
        <p14:creationId xmlns:p14="http://schemas.microsoft.com/office/powerpoint/2010/main" val="4130169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Offered</a:t>
            </a:r>
            <a:endParaRPr lang="en-US" dirty="0"/>
          </a:p>
        </p:txBody>
      </p:sp>
      <p:sp>
        <p:nvSpPr>
          <p:cNvPr id="3" name="Content Placeholder 2"/>
          <p:cNvSpPr>
            <a:spLocks noGrp="1"/>
          </p:cNvSpPr>
          <p:nvPr>
            <p:ph idx="1"/>
          </p:nvPr>
        </p:nvSpPr>
        <p:spPr>
          <a:xfrm>
            <a:off x="544513" y="1539469"/>
            <a:ext cx="7912100" cy="4464050"/>
          </a:xfrm>
        </p:spPr>
        <p:txBody>
          <a:bodyPr/>
          <a:lstStyle/>
          <a:p>
            <a:r>
              <a:rPr lang="en-US" dirty="0"/>
              <a:t>25-meter </a:t>
            </a:r>
          </a:p>
          <a:p>
            <a:r>
              <a:rPr lang="en-US" dirty="0"/>
              <a:t>50-meter </a:t>
            </a:r>
          </a:p>
          <a:p>
            <a:r>
              <a:rPr lang="en-US" dirty="0"/>
              <a:t>100-meter </a:t>
            </a:r>
          </a:p>
          <a:p>
            <a:r>
              <a:rPr lang="en-US" dirty="0"/>
              <a:t>200-meter </a:t>
            </a:r>
          </a:p>
          <a:p>
            <a:r>
              <a:rPr lang="en-US" dirty="0"/>
              <a:t>400-meter </a:t>
            </a:r>
          </a:p>
          <a:p>
            <a:r>
              <a:rPr lang="en-US" dirty="0"/>
              <a:t>4x100 meter Relay </a:t>
            </a:r>
          </a:p>
          <a:p>
            <a:r>
              <a:rPr lang="en-US" dirty="0"/>
              <a:t>4x400 meter Relay </a:t>
            </a:r>
          </a:p>
          <a:p>
            <a:r>
              <a:rPr lang="en-US" dirty="0"/>
              <a:t>4x100 meter Unified Relay</a:t>
            </a:r>
          </a:p>
          <a:p>
            <a:r>
              <a:rPr lang="en-US" dirty="0"/>
              <a:t>4x400 meter Unified Relay </a:t>
            </a:r>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4</a:t>
            </a:fld>
            <a:endParaRPr lang="en-US"/>
          </a:p>
        </p:txBody>
      </p:sp>
    </p:spTree>
    <p:extLst>
      <p:ext uri="{BB962C8B-B14F-4D97-AF65-F5344CB8AC3E}">
        <p14:creationId xmlns:p14="http://schemas.microsoft.com/office/powerpoint/2010/main" val="1524820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Uniform Guidelines and Equipment</a:t>
            </a:r>
            <a:endParaRPr lang="en-US" b="1" dirty="0"/>
          </a:p>
        </p:txBody>
      </p:sp>
      <p:sp>
        <p:nvSpPr>
          <p:cNvPr id="4" name="Slide Number Placeholder 3"/>
          <p:cNvSpPr>
            <a:spLocks noGrp="1"/>
          </p:cNvSpPr>
          <p:nvPr>
            <p:ph type="sldNum" sz="quarter" idx="10"/>
          </p:nvPr>
        </p:nvSpPr>
        <p:spPr/>
        <p:txBody>
          <a:bodyPr/>
          <a:lstStyle/>
          <a:p>
            <a:endParaRPr lang="en-US" dirty="0">
              <a:latin typeface="Ubuntu"/>
              <a:cs typeface="Ubuntu"/>
            </a:endParaRPr>
          </a:p>
        </p:txBody>
      </p:sp>
      <p:sp>
        <p:nvSpPr>
          <p:cNvPr id="5" name="Content Placeholder 4"/>
          <p:cNvSpPr>
            <a:spLocks noGrp="1"/>
          </p:cNvSpPr>
          <p:nvPr>
            <p:ph idx="1"/>
          </p:nvPr>
        </p:nvSpPr>
        <p:spPr/>
        <p:txBody>
          <a:bodyPr/>
          <a:lstStyle/>
          <a:p>
            <a:pPr marL="457200" indent="-457200">
              <a:buFont typeface="Arial" panose="020B0604020202020204" pitchFamily="34" charset="0"/>
              <a:buChar char="•"/>
            </a:pPr>
            <a:r>
              <a:rPr lang="en-US" dirty="0" smtClean="0"/>
              <a:t>Athletes </a:t>
            </a:r>
            <a:r>
              <a:rPr lang="en-US" dirty="0"/>
              <a:t>should wear appropriate winter sports attire.  Warm gloves or mittens, hat, scarf, headband or ski mask, and sunglasses or goggles are recommended.  </a:t>
            </a:r>
          </a:p>
          <a:p>
            <a:pPr marL="457200" indent="-457200">
              <a:buFont typeface="Arial" panose="020B0604020202020204" pitchFamily="34" charset="0"/>
              <a:buChar char="•"/>
            </a:pPr>
            <a:r>
              <a:rPr lang="en-US" dirty="0" smtClean="0"/>
              <a:t>All </a:t>
            </a:r>
            <a:r>
              <a:rPr lang="en-US" dirty="0"/>
              <a:t>competitors must wear competition bibs for all time trials and finals races. </a:t>
            </a:r>
          </a:p>
          <a:p>
            <a:pPr marL="342900" indent="-342900">
              <a:buFont typeface="Arial" panose="020B0604020202020204" pitchFamily="34" charset="0"/>
              <a:buChar char="•"/>
            </a:pPr>
            <a:r>
              <a:rPr lang="en-US" dirty="0"/>
              <a:t>Jewelry and denim may not be worn during competition or practice. Headwear for religious or medical reasons are acceptable but must be brought to the attention of the Games Director prior to competition.  </a:t>
            </a:r>
          </a:p>
          <a:p>
            <a:endParaRPr lang="en-US" dirty="0"/>
          </a:p>
        </p:txBody>
      </p:sp>
    </p:spTree>
    <p:extLst>
      <p:ext uri="{BB962C8B-B14F-4D97-AF65-F5344CB8AC3E}">
        <p14:creationId xmlns:p14="http://schemas.microsoft.com/office/powerpoint/2010/main" val="3872354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Uniform Guideline and Equipment Cont.</a:t>
            </a:r>
            <a:endParaRPr lang="en-US"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a:t>Participants must have their own </a:t>
            </a:r>
            <a:r>
              <a:rPr lang="en-US" dirty="0" smtClean="0"/>
              <a:t>equipment</a:t>
            </a:r>
          </a:p>
          <a:p>
            <a:pPr marL="457200" indent="-457200">
              <a:buFont typeface="Arial" panose="020B0604020202020204" pitchFamily="34" charset="0"/>
              <a:buChar char="•"/>
            </a:pPr>
            <a:r>
              <a:rPr lang="en-US" dirty="0"/>
              <a:t>Snowshoes should measure at least 7 inches by 20 inches. This measurement shall be taken from the longest point of the snowshoe and at the widest point of the snowshoe. </a:t>
            </a:r>
          </a:p>
          <a:p>
            <a:pPr marL="457200" indent="-457200">
              <a:buFont typeface="Arial" panose="020B0604020202020204" pitchFamily="34" charset="0"/>
              <a:buChar char="•"/>
            </a:pPr>
            <a:r>
              <a:rPr lang="en-US" dirty="0"/>
              <a:t>Snowshoes may not be altered in anyway. </a:t>
            </a:r>
          </a:p>
          <a:p>
            <a:pPr marL="457200" indent="-457200">
              <a:buFont typeface="Arial" panose="020B0604020202020204" pitchFamily="34" charset="0"/>
              <a:buChar char="•"/>
            </a:pPr>
            <a:r>
              <a:rPr lang="en-US" dirty="0"/>
              <a:t>Athletes must use the same snowshoes during time trial and finals competition</a:t>
            </a:r>
          </a:p>
        </p:txBody>
      </p:sp>
      <p:sp>
        <p:nvSpPr>
          <p:cNvPr id="4" name="Slide Number Placeholder 3"/>
          <p:cNvSpPr>
            <a:spLocks noGrp="1"/>
          </p:cNvSpPr>
          <p:nvPr>
            <p:ph type="sldNum" sz="quarter" idx="10"/>
          </p:nvPr>
        </p:nvSpPr>
        <p:spPr/>
        <p:txBody>
          <a:bodyPr/>
          <a:lstStyle/>
          <a:p>
            <a:fld id="{62FADDA2-E13B-F548-856B-05843CC20AFE}" type="slidenum">
              <a:rPr lang="en-US" smtClean="0"/>
              <a:pPr/>
              <a:t>6</a:t>
            </a:fld>
            <a:endParaRPr lang="en-US"/>
          </a:p>
        </p:txBody>
      </p:sp>
    </p:spTree>
    <p:extLst>
      <p:ext uri="{BB962C8B-B14F-4D97-AF65-F5344CB8AC3E}">
        <p14:creationId xmlns:p14="http://schemas.microsoft.com/office/powerpoint/2010/main" val="4105042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Uniform Guideline and Equipment Cont.</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smtClean="0"/>
              <a:t> </a:t>
            </a:r>
            <a:r>
              <a:rPr lang="en-US" dirty="0"/>
              <a:t>Jewelry, and denim may not be worn during competition or practice. Headwear for religious or medical reasons are acceptable but must be brought to the attention of the Games Director prior to competition. </a:t>
            </a:r>
          </a:p>
          <a:p>
            <a:pPr marL="457200" indent="-457200">
              <a:buAutoNum type="arabicPeriod"/>
            </a:pPr>
            <a:endParaRPr lang="en-US" dirty="0"/>
          </a:p>
          <a:p>
            <a:r>
              <a:rPr lang="en-US" dirty="0" smtClean="0"/>
              <a:t> </a:t>
            </a: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7</a:t>
            </a:fld>
            <a:endParaRPr lang="en-US"/>
          </a:p>
        </p:txBody>
      </p:sp>
    </p:spTree>
    <p:extLst>
      <p:ext uri="{BB962C8B-B14F-4D97-AF65-F5344CB8AC3E}">
        <p14:creationId xmlns:p14="http://schemas.microsoft.com/office/powerpoint/2010/main" val="1128039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4513" y="2120014"/>
            <a:ext cx="7902575" cy="1195388"/>
          </a:xfrm>
        </p:spPr>
        <p:txBody>
          <a:bodyPr/>
          <a:lstStyle/>
          <a:p>
            <a:pPr algn="ctr"/>
            <a:r>
              <a:rPr lang="en-US" dirty="0" smtClean="0"/>
              <a:t>General Rules</a:t>
            </a:r>
            <a:endParaRPr lang="en-US" dirty="0"/>
          </a:p>
        </p:txBody>
      </p:sp>
      <p:sp>
        <p:nvSpPr>
          <p:cNvPr id="6" name="Slide Number Placeholder 5"/>
          <p:cNvSpPr>
            <a:spLocks noGrp="1"/>
          </p:cNvSpPr>
          <p:nvPr>
            <p:ph type="sldNum" sz="quarter" idx="10"/>
          </p:nvPr>
        </p:nvSpPr>
        <p:spPr/>
        <p:txBody>
          <a:bodyPr/>
          <a:lstStyle/>
          <a:p>
            <a:fld id="{F4B88F72-1EA4-FE40-A5CA-BD0111E6622B}" type="slidenum">
              <a:rPr lang="en-US" smtClean="0"/>
              <a:pPr/>
              <a:t>8</a:t>
            </a:fld>
            <a:endParaRPr lang="en-US" dirty="0">
              <a:latin typeface="Ubuntu"/>
              <a:cs typeface="Ubuntu"/>
            </a:endParaRPr>
          </a:p>
        </p:txBody>
      </p:sp>
    </p:spTree>
    <p:extLst>
      <p:ext uri="{BB962C8B-B14F-4D97-AF65-F5344CB8AC3E}">
        <p14:creationId xmlns:p14="http://schemas.microsoft.com/office/powerpoint/2010/main" val="852519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354" y="1735412"/>
            <a:ext cx="7773293" cy="1470049"/>
          </a:xfrm>
        </p:spPr>
        <p:txBody>
          <a:bodyPr/>
          <a:lstStyle/>
          <a:p>
            <a:pPr algn="ctr"/>
            <a:r>
              <a:rPr lang="en-US" dirty="0" smtClean="0"/>
              <a:t>Event Modifications </a:t>
            </a:r>
            <a:endParaRPr lang="en-US" dirty="0"/>
          </a:p>
        </p:txBody>
      </p:sp>
      <p:sp>
        <p:nvSpPr>
          <p:cNvPr id="4" name="Slide Number Placeholder 3"/>
          <p:cNvSpPr>
            <a:spLocks noGrp="1"/>
          </p:cNvSpPr>
          <p:nvPr>
            <p:ph type="sldNum" sz="quarter" idx="10"/>
          </p:nvPr>
        </p:nvSpPr>
        <p:spPr/>
        <p:txBody>
          <a:bodyPr/>
          <a:lstStyle/>
          <a:p>
            <a:fld id="{F4B88F72-1EA4-FE40-A5CA-BD0111E6622B}" type="slidenum">
              <a:rPr lang="en-US" smtClean="0"/>
              <a:pPr/>
              <a:t>9</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4194686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_AP_Presentation">
  <a:themeElements>
    <a:clrScheme name="Special Olympics">
      <a:dk1>
        <a:srgbClr val="46473E"/>
      </a:dk1>
      <a:lt1>
        <a:srgbClr val="FFFFFF"/>
      </a:lt1>
      <a:dk2>
        <a:srgbClr val="000000"/>
      </a:dk2>
      <a:lt2>
        <a:srgbClr val="808080"/>
      </a:lt2>
      <a:accent1>
        <a:srgbClr val="CD0920"/>
      </a:accent1>
      <a:accent2>
        <a:srgbClr val="DF6521"/>
      </a:accent2>
      <a:accent3>
        <a:srgbClr val="E78E23"/>
      </a:accent3>
      <a:accent4>
        <a:srgbClr val="000000"/>
      </a:accent4>
      <a:accent5>
        <a:srgbClr val="900D69"/>
      </a:accent5>
      <a:accent6>
        <a:srgbClr val="005193"/>
      </a:accent6>
      <a:hlink>
        <a:srgbClr val="3C97B8"/>
      </a:hlink>
      <a:folHlink>
        <a:srgbClr val="00577A"/>
      </a:folHlink>
    </a:clrScheme>
    <a:fontScheme name="Title">
      <a:majorFont>
        <a:latin typeface="Ubuntu Light"/>
        <a:ea typeface="ヒラギノ角ゴ ProN W3"/>
        <a:cs typeface="ヒラギノ角ゴ ProN W3"/>
      </a:majorFont>
      <a:minorFont>
        <a:latin typeface="Ubuntu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ody White copy">
  <a:themeElements>
    <a:clrScheme name="">
      <a:dk1>
        <a:srgbClr val="000000"/>
      </a:dk1>
      <a:lt1>
        <a:srgbClr val="FFFFFF"/>
      </a:lt1>
      <a:dk2>
        <a:srgbClr val="000000"/>
      </a:dk2>
      <a:lt2>
        <a:srgbClr val="808080"/>
      </a:lt2>
      <a:accent1>
        <a:srgbClr val="D90B00"/>
      </a:accent1>
      <a:accent2>
        <a:srgbClr val="333399"/>
      </a:accent2>
      <a:accent3>
        <a:srgbClr val="FFFFFF"/>
      </a:accent3>
      <a:accent4>
        <a:srgbClr val="000000"/>
      </a:accent4>
      <a:accent5>
        <a:srgbClr val="E9AAAA"/>
      </a:accent5>
      <a:accent6>
        <a:srgbClr val="2D2D8A"/>
      </a:accent6>
      <a:hlink>
        <a:srgbClr val="009999"/>
      </a:hlink>
      <a:folHlink>
        <a:srgbClr val="99CC00"/>
      </a:folHlink>
    </a:clrScheme>
    <a:fontScheme name="Body White copy">
      <a:majorFont>
        <a:latin typeface="Ubuntu Light"/>
        <a:ea typeface="ヒラギノ角ゴ ProN W3"/>
        <a:cs typeface="ヒラギノ角ゴ ProN W3"/>
      </a:majorFont>
      <a:minorFont>
        <a:latin typeface="Ubuntu"/>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ody White cop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SO_AP_Presentation.potx</Template>
  <TotalTime>505</TotalTime>
  <Words>742</Words>
  <Application>Microsoft Office PowerPoint</Application>
  <PresentationFormat>On-screen Show (4:3)</PresentationFormat>
  <Paragraphs>77</Paragraphs>
  <Slides>17</Slides>
  <Notes>0</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17</vt:i4>
      </vt:variant>
    </vt:vector>
  </HeadingPairs>
  <TitlesOfParts>
    <vt:vector size="29" baseType="lpstr">
      <vt:lpstr>MS PGothic</vt:lpstr>
      <vt:lpstr>Arial</vt:lpstr>
      <vt:lpstr>Calibri</vt:lpstr>
      <vt:lpstr>Gill Sans</vt:lpstr>
      <vt:lpstr>Helvetica Neue</vt:lpstr>
      <vt:lpstr>Ubuntu</vt:lpstr>
      <vt:lpstr>Ubuntu Light</vt:lpstr>
      <vt:lpstr>ヒラギノ角ゴ ProN W3</vt:lpstr>
      <vt:lpstr>SO_AP_Presentation</vt:lpstr>
      <vt:lpstr>Body White copy</vt:lpstr>
      <vt:lpstr>Blank</vt:lpstr>
      <vt:lpstr>1_Blank</vt:lpstr>
      <vt:lpstr>Snowshoe Official Rules</vt:lpstr>
      <vt:lpstr>A picture paints a thousand words</vt:lpstr>
      <vt:lpstr>The Basics</vt:lpstr>
      <vt:lpstr>Events Offered</vt:lpstr>
      <vt:lpstr>Uniform Guidelines and Equipment</vt:lpstr>
      <vt:lpstr>Uniform Guideline and Equipment Cont.</vt:lpstr>
      <vt:lpstr>Uniform Guideline and Equipment Cont.</vt:lpstr>
      <vt:lpstr>General Rules</vt:lpstr>
      <vt:lpstr>Event Modifications </vt:lpstr>
      <vt:lpstr>Event Modifications:25-100 Meter </vt:lpstr>
      <vt:lpstr>Event Modifications:200-400 Meter </vt:lpstr>
      <vt:lpstr>Event Modifications:Relay  </vt:lpstr>
      <vt:lpstr>Unified Snowshoe Rules  </vt:lpstr>
      <vt:lpstr>Unified Snowshoe Rules</vt:lpstr>
      <vt:lpstr>Unified Alpine Snowshoe Cont.</vt:lpstr>
      <vt:lpstr>Unified Snowshoe Team Roster</vt:lpstr>
      <vt:lpstr>Thank you!</vt:lpstr>
    </vt:vector>
  </TitlesOfParts>
  <Company>Zero-G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Ciaran OGaora</dc:creator>
  <cp:lastModifiedBy>Mort, Ryan Patrick</cp:lastModifiedBy>
  <cp:revision>56</cp:revision>
  <dcterms:created xsi:type="dcterms:W3CDTF">2012-05-09T16:21:13Z</dcterms:created>
  <dcterms:modified xsi:type="dcterms:W3CDTF">2018-12-05T15:51:27Z</dcterms:modified>
</cp:coreProperties>
</file>