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 id="2147483723" r:id="rId2"/>
    <p:sldMasterId id="2147483732" r:id="rId3"/>
    <p:sldMasterId id="2147483753" r:id="rId4"/>
  </p:sldMasterIdLst>
  <p:notesMasterIdLst>
    <p:notesMasterId r:id="rId32"/>
  </p:notesMasterIdLst>
  <p:handoutMasterIdLst>
    <p:handoutMasterId r:id="rId33"/>
  </p:handoutMasterIdLst>
  <p:sldIdLst>
    <p:sldId id="287" r:id="rId5"/>
    <p:sldId id="311" r:id="rId6"/>
    <p:sldId id="288" r:id="rId7"/>
    <p:sldId id="306" r:id="rId8"/>
    <p:sldId id="307" r:id="rId9"/>
    <p:sldId id="317" r:id="rId10"/>
    <p:sldId id="308" r:id="rId11"/>
    <p:sldId id="289" r:id="rId12"/>
    <p:sldId id="314" r:id="rId13"/>
    <p:sldId id="291" r:id="rId14"/>
    <p:sldId id="305" r:id="rId15"/>
    <p:sldId id="315" r:id="rId16"/>
    <p:sldId id="292" r:id="rId17"/>
    <p:sldId id="293" r:id="rId18"/>
    <p:sldId id="294" r:id="rId19"/>
    <p:sldId id="295" r:id="rId20"/>
    <p:sldId id="296" r:id="rId21"/>
    <p:sldId id="297" r:id="rId22"/>
    <p:sldId id="298" r:id="rId23"/>
    <p:sldId id="299" r:id="rId24"/>
    <p:sldId id="300" r:id="rId25"/>
    <p:sldId id="310" r:id="rId26"/>
    <p:sldId id="301" r:id="rId27"/>
    <p:sldId id="316" r:id="rId28"/>
    <p:sldId id="313" r:id="rId29"/>
    <p:sldId id="302" r:id="rId30"/>
    <p:sldId id="30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421"/>
    <a:srgbClr val="2E3333"/>
    <a:srgbClr val="1A1A16"/>
    <a:srgbClr val="1A1A10"/>
    <a:srgbClr val="16151E"/>
    <a:srgbClr val="292511"/>
    <a:srgbClr val="000000"/>
    <a:srgbClr val="FF5517"/>
    <a:srgbClr val="FF79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snapToGrid="0" snapToObjects="1">
      <p:cViewPr varScale="1">
        <p:scale>
          <a:sx n="109" d="100"/>
          <a:sy n="109" d="100"/>
        </p:scale>
        <p:origin x="591"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01" d="100"/>
          <a:sy n="101" d="100"/>
        </p:scale>
        <p:origin x="-323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D70A94-535E-A242-8751-E65D819C19D3}" type="datetimeFigureOut">
              <a:rPr lang="en-US" smtClean="0"/>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442F98-C731-A94C-AA10-6D9C96A04D6B}" type="slidenum">
              <a:rPr lang="en-US" smtClean="0"/>
              <a:t>‹#›</a:t>
            </a:fld>
            <a:endParaRPr lang="en-US"/>
          </a:p>
        </p:txBody>
      </p:sp>
    </p:spTree>
    <p:extLst>
      <p:ext uri="{BB962C8B-B14F-4D97-AF65-F5344CB8AC3E}">
        <p14:creationId xmlns:p14="http://schemas.microsoft.com/office/powerpoint/2010/main" val="220400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25BBB-A885-FB47-A586-C46B257BEE92}" type="datetimeFigureOut">
              <a:rPr lang="en-US" smtClean="0"/>
              <a:t>4/16/2024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B4B2F-0019-C942-9AE2-8EB4A07943DA}" type="slidenum">
              <a:rPr lang="en-US" smtClean="0"/>
              <a:t>‹#›</a:t>
            </a:fld>
            <a:endParaRPr lang="en-US"/>
          </a:p>
        </p:txBody>
      </p:sp>
    </p:spTree>
    <p:extLst>
      <p:ext uri="{BB962C8B-B14F-4D97-AF65-F5344CB8AC3E}">
        <p14:creationId xmlns:p14="http://schemas.microsoft.com/office/powerpoint/2010/main" val="14626320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6B4B2F-0019-C942-9AE2-8EB4A07943DA}" type="slidenum">
              <a:rPr lang="en-US" smtClean="0"/>
              <a:t>17</a:t>
            </a:fld>
            <a:endParaRPr lang="en-US"/>
          </a:p>
        </p:txBody>
      </p:sp>
    </p:spTree>
    <p:extLst>
      <p:ext uri="{BB962C8B-B14F-4D97-AF65-F5344CB8AC3E}">
        <p14:creationId xmlns:p14="http://schemas.microsoft.com/office/powerpoint/2010/main" val="255865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1150622"/>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774703" y="2973325"/>
            <a:ext cx="6400354" cy="1752451"/>
          </a:xfrm>
        </p:spPr>
        <p:txBody>
          <a:bodyPr/>
          <a:lstStyle>
            <a:lvl1pPr marL="0" indent="0" algn="l">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dirty="0"/>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415435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ga-IE"/>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809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62FADDA2-E13B-F548-856B-05843CC20AFE}" type="slidenum">
              <a:rPr lang="en-US" smtClean="0"/>
              <a:pPr/>
              <a:t>‹#›</a:t>
            </a:fld>
            <a:r>
              <a:rPr lang="en-US" dirty="0"/>
              <a:t> Special Olympics Michigan</a:t>
            </a:r>
          </a:p>
        </p:txBody>
      </p:sp>
    </p:spTree>
    <p:extLst>
      <p:ext uri="{BB962C8B-B14F-4D97-AF65-F5344CB8AC3E}">
        <p14:creationId xmlns:p14="http://schemas.microsoft.com/office/powerpoint/2010/main" val="24506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1741289"/>
            <a:ext cx="3902273" cy="446484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65259849-736F-2C48-9F66-0F7642C7CEF8}" type="slidenum">
              <a:rPr lang="en-US" smtClean="0"/>
              <a:pPr/>
              <a:t>‹#›</a:t>
            </a:fld>
            <a:r>
              <a:rPr lang="en-US" dirty="0"/>
              <a:t> / Special Olympics Michigan</a:t>
            </a:r>
          </a:p>
        </p:txBody>
      </p:sp>
    </p:spTree>
    <p:extLst>
      <p:ext uri="{BB962C8B-B14F-4D97-AF65-F5344CB8AC3E}">
        <p14:creationId xmlns:p14="http://schemas.microsoft.com/office/powerpoint/2010/main" val="28349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114778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 </a:t>
            </a:r>
          </a:p>
        </p:txBody>
      </p:sp>
    </p:spTree>
    <p:extLst>
      <p:ext uri="{BB962C8B-B14F-4D97-AF65-F5344CB8AC3E}">
        <p14:creationId xmlns:p14="http://schemas.microsoft.com/office/powerpoint/2010/main" val="422624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350957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826519"/>
          </a:xfrm>
        </p:spPr>
        <p:txBody>
          <a:bodyPr anchor="b"/>
          <a:lstStyle>
            <a:lvl1pPr algn="l">
              <a:defRPr sz="1400" b="1"/>
            </a:lvl1pPr>
          </a:lstStyle>
          <a:p>
            <a:r>
              <a:rPr lang="ga-IE"/>
              <a:t>Click to edit Master title style</a:t>
            </a:r>
            <a:endParaRPr lang="en-US" dirty="0"/>
          </a:p>
        </p:txBody>
      </p:sp>
      <p:sp>
        <p:nvSpPr>
          <p:cNvPr id="3" name="Content Placeholder 2"/>
          <p:cNvSpPr>
            <a:spLocks noGrp="1"/>
          </p:cNvSpPr>
          <p:nvPr>
            <p:ph idx="1"/>
          </p:nvPr>
        </p:nvSpPr>
        <p:spPr>
          <a:xfrm>
            <a:off x="3575224" y="1910081"/>
            <a:ext cx="5111130" cy="421568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4" name="Text Placeholder 3"/>
          <p:cNvSpPr>
            <a:spLocks noGrp="1"/>
          </p:cNvSpPr>
          <p:nvPr>
            <p:ph type="body" sz="half" idx="2"/>
          </p:nvPr>
        </p:nvSpPr>
        <p:spPr>
          <a:xfrm>
            <a:off x="457647" y="1910081"/>
            <a:ext cx="3008189" cy="4215684"/>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extLst>
      <p:ext uri="{BB962C8B-B14F-4D97-AF65-F5344CB8AC3E}">
        <p14:creationId xmlns:p14="http://schemas.microsoft.com/office/powerpoint/2010/main" val="22399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4"/>
          <p:cNvSpPr txBox="1">
            <a:spLocks noGrp="1" noChangeArrowheads="1"/>
          </p:cNvSpPr>
          <p:nvPr>
            <p:ph type="sldNum" sz="quarter" idx="10"/>
          </p:nvPr>
        </p:nvSpPr>
        <p:spPr>
          <a:ln/>
        </p:spPr>
        <p:txBody>
          <a:bodyPr/>
          <a:lstStyle>
            <a:lvl1pPr>
              <a:defRPr>
                <a:solidFill>
                  <a:schemeClr val="bg1"/>
                </a:solidFill>
              </a:defRPr>
            </a:lvl1pPr>
          </a:lstStyle>
          <a:p>
            <a:fld id="{978F6C85-62F1-2E45-BAF4-9247EEFC730C}" type="slidenum">
              <a:rPr lang="en-US" smtClean="0"/>
              <a:pPr/>
              <a:t>‹#›</a:t>
            </a:fld>
            <a:endParaRPr lang="en-US" dirty="0"/>
          </a:p>
        </p:txBody>
      </p:sp>
      <p:sp>
        <p:nvSpPr>
          <p:cNvPr id="3" name="Picture Placeholder 2"/>
          <p:cNvSpPr>
            <a:spLocks noGrp="1"/>
          </p:cNvSpPr>
          <p:nvPr>
            <p:ph type="pic" idx="1"/>
          </p:nvPr>
        </p:nvSpPr>
        <p:spPr>
          <a:xfrm>
            <a:off x="176917" y="221921"/>
            <a:ext cx="8791061" cy="6436217"/>
          </a:xfrm>
          <a:solidFill>
            <a:schemeClr val="bg1"/>
          </a:solidFill>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charset="0"/>
              </a:rPr>
              <a:t>Drag picture to placeholder or click icon to add</a:t>
            </a:r>
            <a:endParaRPr lang="en-US" noProof="0">
              <a:sym typeface="Ubuntu" charset="0"/>
            </a:endParaRPr>
          </a:p>
        </p:txBody>
      </p:sp>
      <p:sp>
        <p:nvSpPr>
          <p:cNvPr id="2" name="Title 1"/>
          <p:cNvSpPr>
            <a:spLocks noGrp="1"/>
          </p:cNvSpPr>
          <p:nvPr>
            <p:ph type="title"/>
          </p:nvPr>
        </p:nvSpPr>
        <p:spPr>
          <a:xfrm>
            <a:off x="300743" y="5084341"/>
            <a:ext cx="6875132" cy="567035"/>
          </a:xfrm>
        </p:spPr>
        <p:txBody>
          <a:bodyPr anchor="b"/>
          <a:lstStyle>
            <a:lvl1pPr algn="l">
              <a:defRPr sz="1400" b="1"/>
            </a:lvl1pPr>
          </a:lstStyle>
          <a:p>
            <a:r>
              <a:rPr lang="ga-IE" dirty="0"/>
              <a:t>Click to edit Master title style</a:t>
            </a:r>
            <a:endParaRPr lang="en-US" dirty="0"/>
          </a:p>
        </p:txBody>
      </p:sp>
      <p:sp>
        <p:nvSpPr>
          <p:cNvPr id="4" name="Text Placeholder 3"/>
          <p:cNvSpPr>
            <a:spLocks noGrp="1"/>
          </p:cNvSpPr>
          <p:nvPr>
            <p:ph type="body" sz="half" idx="2"/>
          </p:nvPr>
        </p:nvSpPr>
        <p:spPr>
          <a:xfrm>
            <a:off x="300743" y="5757637"/>
            <a:ext cx="6891759" cy="616450"/>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Tree>
    <p:extLst>
      <p:ext uri="{BB962C8B-B14F-4D97-AF65-F5344CB8AC3E}">
        <p14:creationId xmlns:p14="http://schemas.microsoft.com/office/powerpoint/2010/main" val="2645209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vert="horz" lIns="64291" tIns="32146" rIns="64291" bIns="32146"/>
          <a:lstStyle>
            <a:lvl1pPr>
              <a:defRPr>
                <a:latin typeface="Ubuntu"/>
                <a:cs typeface="Ubuntu"/>
              </a:defRPr>
            </a:lvl1pPr>
          </a:lstStyle>
          <a:p>
            <a:r>
              <a:rPr lang="ga-IE"/>
              <a:t>Click to edit Master title style</a:t>
            </a:r>
            <a:endParaRPr lang="en-US" dirty="0"/>
          </a:p>
        </p:txBody>
      </p:sp>
      <p:sp>
        <p:nvSpPr>
          <p:cNvPr id="3" name="Subtitle 2"/>
          <p:cNvSpPr>
            <a:spLocks noGrp="1"/>
          </p:cNvSpPr>
          <p:nvPr>
            <p:ph type="subTitle" idx="1"/>
          </p:nvPr>
        </p:nvSpPr>
        <p:spPr>
          <a:xfrm>
            <a:off x="1371824" y="3886647"/>
            <a:ext cx="6400354" cy="1752451"/>
          </a:xfrm>
          <a:prstGeom prst="rect">
            <a:avLst/>
          </a:prstGeom>
        </p:spPr>
        <p:txBody>
          <a:bodyPr vert="horz" lIns="64291" tIns="32146" rIns="64291" bIns="32146"/>
          <a:lstStyle>
            <a:lvl1pPr marL="0" indent="0" algn="ctr">
              <a:buNone/>
              <a:defRPr>
                <a:latin typeface="Ubuntu"/>
                <a:cs typeface="Ubuntu"/>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ga-IE"/>
              <a:t>Click to edit Master subtitle style</a:t>
            </a:r>
            <a:endParaRPr lang="en-US"/>
          </a:p>
        </p:txBody>
      </p:sp>
    </p:spTree>
    <p:extLst>
      <p:ext uri="{BB962C8B-B14F-4D97-AF65-F5344CB8AC3E}">
        <p14:creationId xmlns:p14="http://schemas.microsoft.com/office/powerpoint/2010/main" val="298917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69586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2600179"/>
            <a:ext cx="7772176" cy="1361777"/>
          </a:xfrm>
        </p:spPr>
        <p:txBody>
          <a:bodyPr/>
          <a:lstStyle>
            <a:lvl1pPr algn="l">
              <a:defRPr sz="2800" b="1" cap="all"/>
            </a:lvl1pPr>
          </a:lstStyle>
          <a:p>
            <a:r>
              <a:rPr lang="ga-IE"/>
              <a:t>Click to edit Master title style</a:t>
            </a:r>
            <a:endParaRPr lang="en-US"/>
          </a:p>
        </p:txBody>
      </p:sp>
      <p:sp>
        <p:nvSpPr>
          <p:cNvPr id="3" name="Text Placeholder 2"/>
          <p:cNvSpPr>
            <a:spLocks noGrp="1"/>
          </p:cNvSpPr>
          <p:nvPr>
            <p:ph type="body" idx="1"/>
          </p:nvPr>
        </p:nvSpPr>
        <p:spPr>
          <a:xfrm>
            <a:off x="722189" y="1099991"/>
            <a:ext cx="7772176" cy="1500188"/>
          </a:xfrm>
        </p:spPr>
        <p:txBody>
          <a:bodyPr anchor="b"/>
          <a:lstStyle>
            <a:lvl1pPr marL="0" indent="0">
              <a:buNone/>
              <a:defRPr sz="1400"/>
            </a:lvl1pPr>
            <a:lvl2pPr marL="321457" indent="0">
              <a:buNone/>
              <a:defRPr sz="1300"/>
            </a:lvl2pPr>
            <a:lvl3pPr marL="642915" indent="0">
              <a:buNone/>
              <a:defRPr sz="1100"/>
            </a:lvl3pPr>
            <a:lvl4pPr marL="964372" indent="0">
              <a:buNone/>
              <a:defRPr sz="1000"/>
            </a:lvl4pPr>
            <a:lvl5pPr marL="1285829" indent="0">
              <a:buNone/>
              <a:defRPr sz="1000"/>
            </a:lvl5pPr>
            <a:lvl6pPr marL="1607287" indent="0">
              <a:buNone/>
              <a:defRPr sz="1000"/>
            </a:lvl6pPr>
            <a:lvl7pPr marL="1928744" indent="0">
              <a:buNone/>
              <a:defRPr sz="1000"/>
            </a:lvl7pPr>
            <a:lvl8pPr marL="2250201" indent="0">
              <a:buNone/>
              <a:defRPr sz="1000"/>
            </a:lvl8pPr>
            <a:lvl9pPr marL="2571659" indent="0">
              <a:buNone/>
              <a:defRPr sz="1000"/>
            </a:lvl9pPr>
          </a:lstStyle>
          <a:p>
            <a:pPr lvl="0"/>
            <a:r>
              <a:rPr lang="ga-IE"/>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218790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sz="half" idx="1"/>
          </p:nvPr>
        </p:nvSpPr>
        <p:spPr>
          <a:xfrm>
            <a:off x="54471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Content Placeholder 3"/>
          <p:cNvSpPr>
            <a:spLocks noGrp="1"/>
          </p:cNvSpPr>
          <p:nvPr>
            <p:ph sz="half" idx="2"/>
          </p:nvPr>
        </p:nvSpPr>
        <p:spPr>
          <a:xfrm>
            <a:off x="4554141" y="2375297"/>
            <a:ext cx="3902273" cy="1857375"/>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9125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ga-IE"/>
              <a:t>Click to edit Master title style</a:t>
            </a:r>
            <a:endParaRPr lang="en-US"/>
          </a:p>
        </p:txBody>
      </p:sp>
      <p:sp>
        <p:nvSpPr>
          <p:cNvPr id="3" name="Text Placeholder 2"/>
          <p:cNvSpPr>
            <a:spLocks noGrp="1"/>
          </p:cNvSpPr>
          <p:nvPr>
            <p:ph type="body" idx="1"/>
          </p:nvPr>
        </p:nvSpPr>
        <p:spPr>
          <a:xfrm>
            <a:off x="457647" y="2246177"/>
            <a:ext cx="4039568"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4" name="Content Placeholder 3"/>
          <p:cNvSpPr>
            <a:spLocks noGrp="1"/>
          </p:cNvSpPr>
          <p:nvPr>
            <p:ph sz="half" idx="2"/>
          </p:nvPr>
        </p:nvSpPr>
        <p:spPr>
          <a:xfrm>
            <a:off x="457647" y="2885765"/>
            <a:ext cx="4039568"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dirty="0"/>
          </a:p>
        </p:txBody>
      </p:sp>
      <p:sp>
        <p:nvSpPr>
          <p:cNvPr id="5" name="Text Placeholder 4"/>
          <p:cNvSpPr>
            <a:spLocks noGrp="1"/>
          </p:cNvSpPr>
          <p:nvPr>
            <p:ph type="body" sz="quarter" idx="3"/>
          </p:nvPr>
        </p:nvSpPr>
        <p:spPr>
          <a:xfrm>
            <a:off x="4644555" y="2267025"/>
            <a:ext cx="4041799" cy="639589"/>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ga-IE"/>
              <a:t>Click to edit Master text styles</a:t>
            </a:r>
          </a:p>
        </p:txBody>
      </p:sp>
      <p:sp>
        <p:nvSpPr>
          <p:cNvPr id="6" name="Content Placeholder 5"/>
          <p:cNvSpPr>
            <a:spLocks noGrp="1"/>
          </p:cNvSpPr>
          <p:nvPr>
            <p:ph sz="quarter" idx="4"/>
          </p:nvPr>
        </p:nvSpPr>
        <p:spPr>
          <a:xfrm>
            <a:off x="4644555" y="2906613"/>
            <a:ext cx="4041799"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64071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1092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 </a:t>
            </a:r>
            <a:r>
              <a:rPr lang="en-US" b="1">
                <a:latin typeface="Helvetica Neue"/>
                <a:cs typeface="Helvetica Neue"/>
              </a:rPr>
              <a:t>storyful.</a:t>
            </a:r>
            <a:endParaRPr lang="en-US" b="1" dirty="0">
              <a:latin typeface="Helvetica Neue"/>
              <a:cs typeface="Helvetica Neue"/>
            </a:endParaRPr>
          </a:p>
        </p:txBody>
      </p:sp>
    </p:spTree>
    <p:extLst>
      <p:ext uri="{BB962C8B-B14F-4D97-AF65-F5344CB8AC3E}">
        <p14:creationId xmlns:p14="http://schemas.microsoft.com/office/powerpoint/2010/main" val="4004358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nchor="b"/>
          <a:lstStyle>
            <a:lvl1pPr algn="l">
              <a:defRPr sz="1400" b="1"/>
            </a:lvl1pPr>
          </a:lstStyle>
          <a:p>
            <a:r>
              <a:rPr lang="ga-IE"/>
              <a:t>Click to edit Master title style</a:t>
            </a:r>
            <a:endParaRPr lang="en-US"/>
          </a:p>
        </p:txBody>
      </p:sp>
      <p:sp>
        <p:nvSpPr>
          <p:cNvPr id="3" name="Content Placeholder 2"/>
          <p:cNvSpPr>
            <a:spLocks noGrp="1"/>
          </p:cNvSpPr>
          <p:nvPr>
            <p:ph idx="1"/>
          </p:nvPr>
        </p:nvSpPr>
        <p:spPr>
          <a:xfrm>
            <a:off x="3575224" y="273472"/>
            <a:ext cx="5111130" cy="5852294"/>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4" name="Text Placeholder 3"/>
          <p:cNvSpPr>
            <a:spLocks noGrp="1"/>
          </p:cNvSpPr>
          <p:nvPr>
            <p:ph type="body" sz="half" idx="2"/>
          </p:nvPr>
        </p:nvSpPr>
        <p:spPr>
          <a:xfrm>
            <a:off x="457647" y="1435448"/>
            <a:ext cx="3008189" cy="469031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23253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nchor="b"/>
          <a:lstStyle>
            <a:lvl1pPr algn="l">
              <a:defRPr sz="1400" b="1"/>
            </a:lvl1pPr>
          </a:lstStyle>
          <a:p>
            <a:r>
              <a:rPr lang="ga-IE"/>
              <a:t>Click to edit Master title style</a:t>
            </a:r>
            <a:endParaRPr lang="en-US"/>
          </a:p>
        </p:txBody>
      </p:sp>
      <p:sp>
        <p:nvSpPr>
          <p:cNvPr id="3" name="Picture Placeholder 2"/>
          <p:cNvSpPr>
            <a:spLocks noGrp="1"/>
          </p:cNvSpPr>
          <p:nvPr>
            <p:ph type="pic" idx="1"/>
          </p:nvPr>
        </p:nvSpPr>
        <p:spPr>
          <a:xfrm>
            <a:off x="1792635" y="612800"/>
            <a:ext cx="5486177" cy="4114354"/>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r>
              <a:rPr lang="ga-IE" noProof="0">
                <a:sym typeface="Ubuntu Light" charset="0"/>
              </a:rPr>
              <a:t>Drag picture to placeholder or click icon to add</a:t>
            </a:r>
            <a:endParaRPr lang="en-US" noProof="0">
              <a:sym typeface="Ubuntu Light" charset="0"/>
            </a:endParaRP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1000"/>
            </a:lvl1pPr>
            <a:lvl2pPr marL="321457" indent="0">
              <a:buNone/>
              <a:defRPr sz="800"/>
            </a:lvl2pPr>
            <a:lvl3pPr marL="642915" indent="0">
              <a:buNone/>
              <a:defRPr sz="700"/>
            </a:lvl3pPr>
            <a:lvl4pPr marL="964372" indent="0">
              <a:buNone/>
              <a:defRPr sz="600"/>
            </a:lvl4pPr>
            <a:lvl5pPr marL="1285829" indent="0">
              <a:buNone/>
              <a:defRPr sz="600"/>
            </a:lvl5pPr>
            <a:lvl6pPr marL="1607287" indent="0">
              <a:buNone/>
              <a:defRPr sz="600"/>
            </a:lvl6pPr>
            <a:lvl7pPr marL="1928744" indent="0">
              <a:buNone/>
              <a:defRPr sz="600"/>
            </a:lvl7pPr>
            <a:lvl8pPr marL="2250201" indent="0">
              <a:buNone/>
              <a:defRPr sz="600"/>
            </a:lvl8pPr>
            <a:lvl9pPr marL="2571659" indent="0">
              <a:buNone/>
              <a:defRPr sz="600"/>
            </a:lvl9pPr>
          </a:lstStyle>
          <a:p>
            <a:pPr lvl="0"/>
            <a:r>
              <a:rPr lang="ga-IE"/>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fld id="{F4B88F72-1EA4-FE40-A5CA-BD0111E6622B}" type="slidenum">
              <a:rPr lang="en-US" smtClean="0"/>
              <a:pPr/>
              <a:t>‹#›</a:t>
            </a:fld>
            <a:r>
              <a:rPr lang="en-US"/>
              <a:t> </a:t>
            </a:r>
            <a:endParaRPr lang="en-US" b="1" dirty="0">
              <a:latin typeface="Helvetica Neue"/>
              <a:cs typeface="Helvetica Neue"/>
            </a:endParaRPr>
          </a:p>
        </p:txBody>
      </p:sp>
    </p:spTree>
    <p:extLst>
      <p:ext uri="{BB962C8B-B14F-4D97-AF65-F5344CB8AC3E}">
        <p14:creationId xmlns:p14="http://schemas.microsoft.com/office/powerpoint/2010/main" val="341039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body" idx="1"/>
          </p:nvPr>
        </p:nvSpPr>
        <p:spPr bwMode="auto">
          <a:xfrm>
            <a:off x="544513" y="2374900"/>
            <a:ext cx="7912100" cy="185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text styles</a:t>
            </a:r>
          </a:p>
          <a:p>
            <a:pPr lvl="1"/>
            <a:r>
              <a:rPr lang="ga-IE">
                <a:sym typeface="Ubuntu Light" charset="0"/>
              </a:rPr>
              <a:t>Second level</a:t>
            </a:r>
          </a:p>
          <a:p>
            <a:pPr lvl="2"/>
            <a:r>
              <a:rPr lang="ga-IE">
                <a:sym typeface="Ubuntu Light" charset="0"/>
              </a:rPr>
              <a:t>Third level</a:t>
            </a:r>
          </a:p>
          <a:p>
            <a:pPr lvl="3"/>
            <a:r>
              <a:rPr lang="ga-IE">
                <a:sym typeface="Ubuntu Light" charset="0"/>
              </a:rPr>
              <a:t>Fourth level</a:t>
            </a:r>
          </a:p>
          <a:p>
            <a:pPr lvl="4"/>
            <a:r>
              <a:rPr lang="ga-IE">
                <a:sym typeface="Ubuntu Light" charset="0"/>
              </a:rPr>
              <a:t>Fifth level</a:t>
            </a:r>
            <a:endParaRPr lang="en-US" dirty="0">
              <a:sym typeface="Ubuntu Light" charset="0"/>
            </a:endParaRPr>
          </a:p>
        </p:txBody>
      </p:sp>
      <p:sp>
        <p:nvSpPr>
          <p:cNvPr id="1027" name="Rectangle 3"/>
          <p:cNvSpPr>
            <a:spLocks noGrp="1" noChangeArrowheads="1"/>
          </p:cNvSpPr>
          <p:nvPr>
            <p:ph type="title"/>
          </p:nvPr>
        </p:nvSpPr>
        <p:spPr bwMode="auto">
          <a:xfrm>
            <a:off x="544513" y="482600"/>
            <a:ext cx="7902575" cy="1195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1028" name="Text Box 4"/>
          <p:cNvSpPr txBox="1">
            <a:spLocks noGrp="1" noChangeArrowheads="1"/>
          </p:cNvSpPr>
          <p:nvPr>
            <p:ph type="sldNum" sz="quarter" idx="4"/>
          </p:nvPr>
        </p:nvSpPr>
        <p:spPr bwMode="auto">
          <a:xfrm>
            <a:off x="554037" y="6446156"/>
            <a:ext cx="3630637"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spc="2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a:t> </a:t>
            </a:r>
            <a:endParaRPr lang="en-US" dirty="0">
              <a:latin typeface="Ubuntu"/>
              <a:cs typeface="Ubuntu"/>
            </a:endParaRPr>
          </a:p>
        </p:txBody>
      </p:sp>
      <p:sp>
        <p:nvSpPr>
          <p:cNvPr id="3" name="TextBox 2"/>
          <p:cNvSpPr txBox="1"/>
          <p:nvPr/>
        </p:nvSpPr>
        <p:spPr>
          <a:xfrm>
            <a:off x="3978000" y="5749806"/>
            <a:ext cx="3497034" cy="415498"/>
          </a:xfrm>
          <a:prstGeom prst="rect">
            <a:avLst/>
          </a:prstGeom>
          <a:noFill/>
        </p:spPr>
        <p:txBody>
          <a:bodyPr wrap="square" rtlCol="0">
            <a:spAutoFit/>
          </a:bodyPr>
          <a:lstStyle/>
          <a:p>
            <a:pPr algn="r"/>
            <a:r>
              <a:rPr lang="en-US" sz="2100" b="0" i="1" kern="1200" spc="-100" dirty="0">
                <a:solidFill>
                  <a:srgbClr val="4F5146"/>
                </a:solidFill>
                <a:latin typeface="Ubuntu"/>
              </a:rPr>
              <a:t>Michigan</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1pPr>
      <a:lvl2pPr marL="522288" indent="-200025"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2pPr>
      <a:lvl3pPr marL="803275"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3pPr>
      <a:lvl4pPr marL="1123950"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4pPr>
      <a:lvl5pPr marL="1446213" indent="-160338" algn="l" rtl="0" eaLnBrk="1" fontAlgn="base" hangingPunct="1">
        <a:lnSpc>
          <a:spcPct val="140000"/>
        </a:lnSpc>
        <a:spcBef>
          <a:spcPct val="0"/>
        </a:spcBef>
        <a:spcAft>
          <a:spcPct val="0"/>
        </a:spcAft>
        <a:defRPr sz="2500" spc="-50">
          <a:solidFill>
            <a:srgbClr val="FEFDD5"/>
          </a:solidFill>
          <a:latin typeface="+mn-lt"/>
          <a:ea typeface="+mn-ea"/>
          <a:cs typeface="+mn-cs"/>
          <a:sym typeface="Ubuntu Light" charset="0"/>
        </a:defRPr>
      </a:lvl5pPr>
      <a:lvl6pPr marL="321457"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6pPr>
      <a:lvl7pPr marL="642915"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7pPr>
      <a:lvl8pPr marL="964372"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8pPr>
      <a:lvl9pPr marL="1285829" algn="l" rtl="0" eaLnBrk="1" fontAlgn="base" hangingPunct="1">
        <a:lnSpc>
          <a:spcPct val="140000"/>
        </a:lnSpc>
        <a:spcBef>
          <a:spcPct val="0"/>
        </a:spcBef>
        <a:spcAft>
          <a:spcPct val="0"/>
        </a:spcAft>
        <a:defRPr sz="2500">
          <a:solidFill>
            <a:srgbClr val="FEFDD5"/>
          </a:solidFill>
          <a:latin typeface="+mn-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2"/>
          <p:cNvSpPr>
            <a:spLocks noGrp="1" noChangeArrowheads="1"/>
          </p:cNvSpPr>
          <p:nvPr>
            <p:ph type="body" idx="1"/>
          </p:nvPr>
        </p:nvSpPr>
        <p:spPr bwMode="auto">
          <a:xfrm>
            <a:off x="544513" y="1741488"/>
            <a:ext cx="7912100"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p>
            <a:pPr lvl="0"/>
            <a:r>
              <a:rPr lang="ga-IE">
                <a:sym typeface="Ubuntu" charset="0"/>
              </a:rPr>
              <a:t>Click to edit Master text styles</a:t>
            </a:r>
          </a:p>
          <a:p>
            <a:pPr lvl="1"/>
            <a:r>
              <a:rPr lang="ga-IE">
                <a:sym typeface="Ubuntu" charset="0"/>
              </a:rPr>
              <a:t>Second level</a:t>
            </a:r>
          </a:p>
          <a:p>
            <a:pPr lvl="2"/>
            <a:r>
              <a:rPr lang="ga-IE">
                <a:sym typeface="Ubuntu" charset="0"/>
              </a:rPr>
              <a:t>Third level</a:t>
            </a:r>
          </a:p>
          <a:p>
            <a:pPr lvl="3"/>
            <a:r>
              <a:rPr lang="ga-IE">
                <a:sym typeface="Ubuntu" charset="0"/>
              </a:rPr>
              <a:t>Fourth level</a:t>
            </a:r>
          </a:p>
          <a:p>
            <a:pPr lvl="4"/>
            <a:r>
              <a:rPr lang="ga-IE">
                <a:sym typeface="Ubuntu" charset="0"/>
              </a:rPr>
              <a:t>Fifth level</a:t>
            </a:r>
            <a:endParaRPr lang="en-US" dirty="0">
              <a:sym typeface="Ubuntu Light" charset="0"/>
            </a:endParaRPr>
          </a:p>
        </p:txBody>
      </p:sp>
      <p:sp>
        <p:nvSpPr>
          <p:cNvPr id="2051" name="Rectangle 3"/>
          <p:cNvSpPr>
            <a:spLocks noGrp="1" noChangeArrowheads="1"/>
          </p:cNvSpPr>
          <p:nvPr>
            <p:ph type="title"/>
          </p:nvPr>
        </p:nvSpPr>
        <p:spPr bwMode="auto">
          <a:xfrm>
            <a:off x="544513" y="366713"/>
            <a:ext cx="7051823" cy="1046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ctr" anchorCtr="0" compatLnSpc="1">
            <a:prstTxWarp prst="textNoShape">
              <a:avLst/>
            </a:prstTxWarp>
          </a:bodyPr>
          <a:lstStyle/>
          <a:p>
            <a:pPr lvl="0"/>
            <a:r>
              <a:rPr lang="ga-IE">
                <a:sym typeface="Ubuntu Light" charset="0"/>
              </a:rPr>
              <a:t>Click to edit Master title style</a:t>
            </a:r>
            <a:endParaRPr lang="en-US" dirty="0">
              <a:sym typeface="Ubuntu Light" charset="0"/>
            </a:endParaRPr>
          </a:p>
        </p:txBody>
      </p:sp>
      <p:sp>
        <p:nvSpPr>
          <p:cNvPr id="2052" name="Text Box 4"/>
          <p:cNvSpPr txBox="1">
            <a:spLocks noGrp="1" noChangeArrowheads="1"/>
          </p:cNvSpPr>
          <p:nvPr>
            <p:ph type="sldNum" sz="quarter" idx="4"/>
          </p:nvPr>
        </p:nvSpPr>
        <p:spPr bwMode="auto">
          <a:xfrm>
            <a:off x="554038" y="6470814"/>
            <a:ext cx="3498781" cy="18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none" lIns="64291" tIns="32146" rIns="64291" bIns="32146" numCol="1" anchor="t" anchorCtr="0" compatLnSpc="1">
            <a:prstTxWarp prst="textNoShape">
              <a:avLst/>
            </a:prstTxWarp>
          </a:bodyPr>
          <a:lstStyle>
            <a:lvl1pPr algn="l" eaLnBrk="1" hangingPunct="1">
              <a:defRPr sz="900">
                <a:solidFill>
                  <a:schemeClr val="tx1"/>
                </a:solidFill>
                <a:latin typeface="Ubuntu" charset="0"/>
                <a:ea typeface="MS PGothic" charset="0"/>
                <a:cs typeface="MS PGothic" charset="0"/>
                <a:sym typeface="Ubuntu" charset="0"/>
              </a:defRPr>
            </a:lvl1pPr>
            <a:lvl2pPr marL="742950" indent="-285750" eaLnBrk="0" hangingPunct="0">
              <a:defRPr sz="30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30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30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30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3000">
                <a:solidFill>
                  <a:srgbClr val="000000"/>
                </a:solidFill>
                <a:latin typeface="Gill Sans" charset="0"/>
                <a:ea typeface="ヒラギノ角ゴ ProN W3" charset="0"/>
                <a:cs typeface="ヒラギノ角ゴ ProN W3" charset="0"/>
                <a:sym typeface="Gill Sans" charset="0"/>
              </a:defRPr>
            </a:lvl9pPr>
          </a:lstStyle>
          <a:p>
            <a:fld id="{F4B88F72-1EA4-FE40-A5CA-BD0111E6622B}" type="slidenum">
              <a:rPr lang="en-US" smtClean="0"/>
              <a:pPr/>
              <a:t>‹#›</a:t>
            </a:fld>
            <a:r>
              <a:rPr lang="en-US" dirty="0">
                <a:solidFill>
                  <a:srgbClr val="2E3333"/>
                </a:solidFill>
              </a:rPr>
              <a:t> /  </a:t>
            </a:r>
            <a:r>
              <a:rPr lang="en-US" dirty="0">
                <a:solidFill>
                  <a:srgbClr val="2E3333"/>
                </a:solidFill>
                <a:latin typeface="Ubuntu"/>
                <a:cs typeface="Ubuntu"/>
              </a:rPr>
              <a:t>Special Olympics Michigan</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rtl="0" eaLnBrk="1" fontAlgn="base" hangingPunct="1">
        <a:lnSpc>
          <a:spcPts val="3600"/>
        </a:lnSpc>
        <a:spcBef>
          <a:spcPct val="0"/>
        </a:spcBef>
        <a:spcAft>
          <a:spcPct val="0"/>
        </a:spcAft>
        <a:defRPr sz="3600" spc="-100">
          <a:solidFill>
            <a:schemeClr val="tx1"/>
          </a:solidFill>
          <a:latin typeface="+mj-lt"/>
          <a:ea typeface="+mj-ea"/>
          <a:cs typeface="+mj-cs"/>
          <a:sym typeface="Ubuntu Light" charset="0"/>
        </a:defRPr>
      </a:lvl1pPr>
      <a:lvl2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4500">
          <a:solidFill>
            <a:schemeClr val="tx1"/>
          </a:solidFill>
          <a:latin typeface="Ubuntu Light" charset="0"/>
          <a:ea typeface="ヒラギノ角ゴ ProN W3" charset="0"/>
          <a:cs typeface="ヒラギノ角ゴ ProN W3" charset="0"/>
          <a:sym typeface="Ubuntu Light" charset="0"/>
        </a:defRPr>
      </a:lvl9pPr>
    </p:titleStyle>
    <p:bodyStyle>
      <a:lvl1pPr marL="239713" indent="-239713" algn="l" rtl="0" eaLnBrk="1" fontAlgn="base" hangingPunct="1">
        <a:lnSpc>
          <a:spcPct val="110000"/>
        </a:lnSpc>
        <a:spcBef>
          <a:spcPts val="850"/>
        </a:spcBef>
        <a:spcAft>
          <a:spcPct val="0"/>
        </a:spcAft>
        <a:defRPr sz="2500">
          <a:solidFill>
            <a:schemeClr val="tx1"/>
          </a:solidFill>
          <a:latin typeface="+mn-lt"/>
          <a:ea typeface="+mn-ea"/>
          <a:cs typeface="+mn-cs"/>
          <a:sym typeface="Ubuntu" charset="0"/>
        </a:defRPr>
      </a:lvl1pPr>
      <a:lvl2pPr marL="284163" indent="-284163" algn="l" rtl="0" eaLnBrk="1" fontAlgn="base" hangingPunct="1">
        <a:lnSpc>
          <a:spcPct val="110000"/>
        </a:lnSpc>
        <a:spcBef>
          <a:spcPts val="850"/>
        </a:spcBef>
        <a:spcAft>
          <a:spcPct val="0"/>
        </a:spcAft>
        <a:buClr>
          <a:srgbClr val="FF0000"/>
        </a:buClr>
        <a:buSzPct val="80000"/>
        <a:buFont typeface="Ubuntu Light" charset="0"/>
        <a:buChar char="‣"/>
        <a:defRPr sz="2500">
          <a:solidFill>
            <a:srgbClr val="4F5146"/>
          </a:solidFill>
          <a:latin typeface="+mj-lt"/>
          <a:ea typeface="+mn-ea"/>
          <a:cs typeface="+mn-cs"/>
          <a:sym typeface="Ubuntu Light" charset="0"/>
        </a:defRPr>
      </a:lvl2pPr>
      <a:lvl3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3pPr>
      <a:lvl4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4pPr>
      <a:lvl5pPr marL="534988" indent="-284163" algn="l" rtl="0" eaLnBrk="1" fontAlgn="base" hangingPunct="1">
        <a:lnSpc>
          <a:spcPct val="140000"/>
        </a:lnSpc>
        <a:spcBef>
          <a:spcPct val="0"/>
        </a:spcBef>
        <a:spcAft>
          <a:spcPct val="0"/>
        </a:spcAft>
        <a:buClr>
          <a:srgbClr val="FF0000"/>
        </a:buClr>
        <a:buSzPct val="80000"/>
        <a:buFont typeface="Ubuntu Light" charset="0"/>
        <a:buChar char="‣"/>
        <a:defRPr sz="1700">
          <a:solidFill>
            <a:srgbClr val="4F5146"/>
          </a:solidFill>
          <a:latin typeface="+mj-lt"/>
          <a:ea typeface="+mn-ea"/>
          <a:cs typeface="+mn-cs"/>
          <a:sym typeface="Ubuntu Light" charset="0"/>
        </a:defRPr>
      </a:lvl5pPr>
      <a:lvl6pPr marL="857220"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6pPr>
      <a:lvl7pPr marL="1178677"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7pPr>
      <a:lvl8pPr marL="1500134"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8pPr>
      <a:lvl9pPr marL="1821591" indent="-285740" algn="l" rtl="0" eaLnBrk="1" fontAlgn="base" hangingPunct="1">
        <a:lnSpc>
          <a:spcPct val="140000"/>
        </a:lnSpc>
        <a:spcBef>
          <a:spcPct val="0"/>
        </a:spcBef>
        <a:spcAft>
          <a:spcPct val="0"/>
        </a:spcAft>
        <a:buClr>
          <a:srgbClr val="4F5146"/>
        </a:buClr>
        <a:buSzPct val="80000"/>
        <a:buFont typeface="Ubuntu Light" charset="0"/>
        <a:buChar char="‣"/>
        <a:defRPr sz="1700">
          <a:solidFill>
            <a:srgbClr val="4F5146"/>
          </a:solidFill>
          <a:latin typeface="+mj-lt"/>
          <a:ea typeface="+mn-ea"/>
          <a:cs typeface="+mn-cs"/>
          <a:sym typeface="Ubuntu Light"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3"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4"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rtl="0" eaLnBrk="1" fontAlgn="base" hangingPunct="1">
        <a:spcBef>
          <a:spcPct val="0"/>
        </a:spcBef>
        <a:spcAft>
          <a:spcPct val="0"/>
        </a:spcAft>
        <a:defRPr sz="5900">
          <a:solidFill>
            <a:schemeClr val="tx1"/>
          </a:solidFill>
          <a:latin typeface="+mj-lt"/>
          <a:ea typeface="+mj-ea"/>
          <a:cs typeface="+mj-cs"/>
          <a:sym typeface="Gill Sans" charset="0"/>
        </a:defRPr>
      </a:lvl1pPr>
      <a:lvl2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5pPr>
      <a:lvl6pPr marL="321457"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6pPr>
      <a:lvl7pPr marL="642915"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7pPr>
      <a:lvl8pPr marL="964372"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8pPr>
      <a:lvl9pPr marL="1285829" algn="ctr" rtl="0" eaLnBrk="1" fontAlgn="base" hangingPunct="1">
        <a:spcBef>
          <a:spcPct val="0"/>
        </a:spcBef>
        <a:spcAft>
          <a:spcPct val="0"/>
        </a:spcAft>
        <a:defRPr sz="5900">
          <a:solidFill>
            <a:schemeClr val="tx1"/>
          </a:solidFill>
          <a:latin typeface="Gill Sans" charset="0"/>
          <a:ea typeface="ヒラギノ角ゴ ProN W3" charset="0"/>
          <a:cs typeface="ヒラギノ角ゴ ProN W3" charset="0"/>
          <a:sym typeface="Gill Sans" charset="0"/>
        </a:defRPr>
      </a:lvl9pPr>
    </p:titleStyle>
    <p:bodyStyle>
      <a:lvl1pPr marL="62388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1pPr>
      <a:lvl2pPr marL="936625"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2pPr>
      <a:lvl3pPr marL="1249363"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3pPr>
      <a:lvl4pPr marL="1562100"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4pPr>
      <a:lvl5pPr marL="1874838" indent="-401638" algn="l" rtl="0" eaLnBrk="1" fontAlgn="base" hangingPunct="1">
        <a:spcBef>
          <a:spcPts val="1688"/>
        </a:spcBef>
        <a:spcAft>
          <a:spcPct val="0"/>
        </a:spcAft>
        <a:buSzPct val="171000"/>
        <a:buFont typeface="Gill Sans" charset="0"/>
        <a:buChar char="•"/>
        <a:defRPr sz="3000">
          <a:solidFill>
            <a:schemeClr val="tx1"/>
          </a:solidFill>
          <a:latin typeface="+mn-lt"/>
          <a:ea typeface="+mn-ea"/>
          <a:cs typeface="+mn-cs"/>
          <a:sym typeface="Gill Sans" charset="0"/>
        </a:defRPr>
      </a:lvl5pPr>
      <a:lvl6pPr marL="2196625"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6pPr>
      <a:lvl7pPr marL="2518082"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7pPr>
      <a:lvl8pPr marL="2839540"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8pPr>
      <a:lvl9pPr marL="3160997" indent="-401822" algn="l" rtl="0" eaLnBrk="1" fontAlgn="base" hangingPunct="1">
        <a:spcBef>
          <a:spcPts val="1687"/>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300" kern="1200">
          <a:solidFill>
            <a:schemeClr val="tx1"/>
          </a:solidFill>
          <a:latin typeface="+mn-lt"/>
          <a:ea typeface="+mn-ea"/>
          <a:cs typeface="+mn-cs"/>
        </a:defRPr>
      </a:lvl1pPr>
      <a:lvl2pPr marL="321457" algn="l" defTabSz="321457" rtl="0" eaLnBrk="1" latinLnBrk="0" hangingPunct="1">
        <a:defRPr sz="1300" kern="1200">
          <a:solidFill>
            <a:schemeClr val="tx1"/>
          </a:solidFill>
          <a:latin typeface="+mn-lt"/>
          <a:ea typeface="+mn-ea"/>
          <a:cs typeface="+mn-cs"/>
        </a:defRPr>
      </a:lvl2pPr>
      <a:lvl3pPr marL="642915" algn="l" defTabSz="321457" rtl="0" eaLnBrk="1" latinLnBrk="0" hangingPunct="1">
        <a:defRPr sz="1300" kern="1200">
          <a:solidFill>
            <a:schemeClr val="tx1"/>
          </a:solidFill>
          <a:latin typeface="+mn-lt"/>
          <a:ea typeface="+mn-ea"/>
          <a:cs typeface="+mn-cs"/>
        </a:defRPr>
      </a:lvl3pPr>
      <a:lvl4pPr marL="964372" algn="l" defTabSz="321457" rtl="0" eaLnBrk="1" latinLnBrk="0" hangingPunct="1">
        <a:defRPr sz="1300" kern="1200">
          <a:solidFill>
            <a:schemeClr val="tx1"/>
          </a:solidFill>
          <a:latin typeface="+mn-lt"/>
          <a:ea typeface="+mn-ea"/>
          <a:cs typeface="+mn-cs"/>
        </a:defRPr>
      </a:lvl4pPr>
      <a:lvl5pPr marL="1285829" algn="l" defTabSz="321457" rtl="0" eaLnBrk="1" latinLnBrk="0" hangingPunct="1">
        <a:defRPr sz="1300" kern="1200">
          <a:solidFill>
            <a:schemeClr val="tx1"/>
          </a:solidFill>
          <a:latin typeface="+mn-lt"/>
          <a:ea typeface="+mn-ea"/>
          <a:cs typeface="+mn-cs"/>
        </a:defRPr>
      </a:lvl5pPr>
      <a:lvl6pPr marL="1607287" algn="l" defTabSz="321457" rtl="0" eaLnBrk="1" latinLnBrk="0" hangingPunct="1">
        <a:defRPr sz="1300" kern="1200">
          <a:solidFill>
            <a:schemeClr val="tx1"/>
          </a:solidFill>
          <a:latin typeface="+mn-lt"/>
          <a:ea typeface="+mn-ea"/>
          <a:cs typeface="+mn-cs"/>
        </a:defRPr>
      </a:lvl6pPr>
      <a:lvl7pPr marL="1928744" algn="l" defTabSz="321457" rtl="0" eaLnBrk="1" latinLnBrk="0" hangingPunct="1">
        <a:defRPr sz="1300" kern="1200">
          <a:solidFill>
            <a:schemeClr val="tx1"/>
          </a:solidFill>
          <a:latin typeface="+mn-lt"/>
          <a:ea typeface="+mn-ea"/>
          <a:cs typeface="+mn-cs"/>
        </a:defRPr>
      </a:lvl7pPr>
      <a:lvl8pPr marL="2250201" algn="l" defTabSz="321457" rtl="0" eaLnBrk="1" latinLnBrk="0" hangingPunct="1">
        <a:defRPr sz="1300" kern="1200">
          <a:solidFill>
            <a:schemeClr val="tx1"/>
          </a:solidFill>
          <a:latin typeface="+mn-lt"/>
          <a:ea typeface="+mn-ea"/>
          <a:cs typeface="+mn-cs"/>
        </a:defRPr>
      </a:lvl8pPr>
      <a:lvl9pPr marL="2571659" algn="l" defTabSz="321457"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4DBE34A9-98FE-C748-2DF0-D21BD7D674CD}"/>
              </a:ext>
            </a:extLst>
          </p:cNvPr>
          <p:cNvSpPr txBox="1">
            <a:spLocks/>
          </p:cNvSpPr>
          <p:nvPr/>
        </p:nvSpPr>
        <p:spPr bwMode="auto">
          <a:xfrm>
            <a:off x="554037" y="2148150"/>
            <a:ext cx="7773293" cy="147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xmlns="" val="1"/>
            </a:ext>
          </a:extLst>
        </p:spPr>
        <p:txBody>
          <a:bodyPr vert="horz" wrap="square" lIns="35717" tIns="35717" rIns="35717" bIns="35717" numCol="1" anchor="t" anchorCtr="0" compatLnSpc="1">
            <a:prstTxWarp prst="textNoShape">
              <a:avLst/>
            </a:prstTxWarp>
          </a:bodyPr>
          <a:lstStyle>
            <a:lvl1pPr algn="l" rtl="0" eaLnBrk="1" fontAlgn="base" hangingPunct="1">
              <a:spcBef>
                <a:spcPct val="0"/>
              </a:spcBef>
              <a:spcAft>
                <a:spcPct val="0"/>
              </a:spcAft>
              <a:defRPr sz="5900" spc="-100">
                <a:solidFill>
                  <a:srgbClr val="FFFFFF"/>
                </a:solidFill>
                <a:latin typeface="+mj-lt"/>
                <a:ea typeface="+mj-ea"/>
                <a:cs typeface="+mj-cs"/>
                <a:sym typeface="Ubuntu Light" charset="0"/>
              </a:defRPr>
            </a:lvl1pPr>
            <a:lvl2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2pPr>
            <a:lvl3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3pPr>
            <a:lvl4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4pPr>
            <a:lvl5pPr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5pPr>
            <a:lvl6pPr marL="321457"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6pPr>
            <a:lvl7pPr marL="642915"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7pPr>
            <a:lvl8pPr marL="964372"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8pPr>
            <a:lvl9pPr marL="1285829" algn="l" rtl="0" eaLnBrk="1" fontAlgn="base" hangingPunct="1">
              <a:spcBef>
                <a:spcPct val="0"/>
              </a:spcBef>
              <a:spcAft>
                <a:spcPct val="0"/>
              </a:spcAft>
              <a:defRPr sz="5900">
                <a:solidFill>
                  <a:srgbClr val="FFFFFF"/>
                </a:solidFill>
                <a:latin typeface="Ubuntu Light" charset="0"/>
                <a:ea typeface="ヒラギノ角ゴ ProN W3" charset="0"/>
                <a:cs typeface="ヒラギノ角ゴ ProN W3" charset="0"/>
                <a:sym typeface="Ubuntu Light" charset="0"/>
              </a:defRPr>
            </a:lvl9pPr>
          </a:lstStyle>
          <a:p>
            <a:pPr algn="ctr" defTabSz="914400"/>
            <a:r>
              <a:rPr lang="en-US" kern="0" dirty="0"/>
              <a:t>Golf Official Rules</a:t>
            </a:r>
          </a:p>
        </p:txBody>
      </p:sp>
    </p:spTree>
    <p:extLst>
      <p:ext uri="{BB962C8B-B14F-4D97-AF65-F5344CB8AC3E}">
        <p14:creationId xmlns:p14="http://schemas.microsoft.com/office/powerpoint/2010/main" val="241523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595"/>
            <a:ext cx="7118252" cy="1143000"/>
          </a:xfrm>
        </p:spPr>
        <p:txBody>
          <a:bodyPr>
            <a:normAutofit/>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76249" y="1533525"/>
            <a:ext cx="8403207" cy="5803240"/>
          </a:xfrm>
        </p:spPr>
        <p:txBody>
          <a:bodyPr>
            <a:normAutofit/>
          </a:bodyPr>
          <a:lstStyle/>
          <a:p>
            <a:pPr marL="342900" indent="-342900">
              <a:buFont typeface="Arial" pitchFamily="34" charset="0"/>
              <a:buChar char="•"/>
            </a:pPr>
            <a:r>
              <a:rPr lang="en-US" sz="2300" dirty="0"/>
              <a:t>This level is designed to give the Special Olympics athlete an opportunity to play in a team format with a partner in the traditional Unified Sports model where the teammates are of similar ability. </a:t>
            </a:r>
          </a:p>
          <a:p>
            <a:pPr marL="342900" indent="-342900">
              <a:buFont typeface="Arial" pitchFamily="34" charset="0"/>
              <a:buChar char="•"/>
            </a:pPr>
            <a:r>
              <a:rPr lang="en-US" sz="2300" dirty="0"/>
              <a:t>A team shall include one Special Olympics athlete and a peer athlete without intellectual disabilities (Unified Partner). One score should be submitted per team. </a:t>
            </a:r>
          </a:p>
          <a:p>
            <a:pPr marL="342900" indent="-342900">
              <a:buFont typeface="Arial" pitchFamily="34" charset="0"/>
              <a:buChar char="•"/>
            </a:pPr>
            <a:r>
              <a:rPr lang="en-US" sz="2300" dirty="0"/>
              <a:t>The players play alternately from the teeing grounds and then alternate strokes until the ball is holed. Example: If player A plays from the tee on the odd-numbered holes, then player B would play from the tee on the even-numbered holes. Only one ball is in play per hole. </a:t>
            </a:r>
          </a:p>
        </p:txBody>
      </p:sp>
    </p:spTree>
    <p:extLst>
      <p:ext uri="{BB962C8B-B14F-4D97-AF65-F5344CB8AC3E}">
        <p14:creationId xmlns:p14="http://schemas.microsoft.com/office/powerpoint/2010/main" val="249776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66725" y="1517553"/>
            <a:ext cx="7989888" cy="4687986"/>
          </a:xfrm>
        </p:spPr>
        <p:txBody>
          <a:bodyPr/>
          <a:lstStyle/>
          <a:p>
            <a:pPr marL="342900" indent="-342900">
              <a:buFont typeface="Arial" pitchFamily="34" charset="0"/>
              <a:buChar char="•"/>
            </a:pPr>
            <a:r>
              <a:rPr lang="en-US" sz="2200" dirty="0"/>
              <a:t>Once the ball is in play on each hole, the players shall alternate shots until the ball is holed, or until 10 strokes have been played.</a:t>
            </a:r>
          </a:p>
          <a:p>
            <a:pPr marL="342900" indent="-342900">
              <a:buFont typeface="Arial" pitchFamily="34" charset="0"/>
              <a:buChar char="•"/>
            </a:pPr>
            <a:r>
              <a:rPr lang="en-US" sz="2200" dirty="0"/>
              <a:t>In cases where a team registers and the difference in handicaps is greater than 10, the team shall be </a:t>
            </a:r>
            <a:r>
              <a:rPr lang="en-US" sz="2200" dirty="0" err="1"/>
              <a:t>divisioned</a:t>
            </a:r>
            <a:r>
              <a:rPr lang="en-US" sz="2200" dirty="0"/>
              <a:t> according to a standard differential of 10 applied to the lower of the two handicaps. Example: Player A has a handicap of 10 and Player B has a handicap of 35. For the purpose of </a:t>
            </a:r>
            <a:r>
              <a:rPr lang="en-US" sz="2200" dirty="0" err="1"/>
              <a:t>divisioning</a:t>
            </a:r>
            <a:r>
              <a:rPr lang="en-US" sz="2200" dirty="0"/>
              <a:t>, the tournament committee should apply the 10 stroke differential and consider player B to have a handicap of 20. </a:t>
            </a:r>
            <a:endParaRPr lang="en-US" sz="1800" dirty="0"/>
          </a:p>
          <a:p>
            <a:endParaRPr lang="en-US" sz="1800" dirty="0"/>
          </a:p>
        </p:txBody>
      </p:sp>
    </p:spTree>
    <p:extLst>
      <p:ext uri="{BB962C8B-B14F-4D97-AF65-F5344CB8AC3E}">
        <p14:creationId xmlns:p14="http://schemas.microsoft.com/office/powerpoint/2010/main" val="1379754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Level 2 - Unified Sports Team Play</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a:t>
            </a:r>
          </a:p>
        </p:txBody>
      </p:sp>
      <p:sp>
        <p:nvSpPr>
          <p:cNvPr id="3" name="Content Placeholder 2"/>
          <p:cNvSpPr>
            <a:spLocks noGrp="1"/>
          </p:cNvSpPr>
          <p:nvPr>
            <p:ph idx="1"/>
          </p:nvPr>
        </p:nvSpPr>
        <p:spPr>
          <a:xfrm>
            <a:off x="466725" y="1517553"/>
            <a:ext cx="7989888" cy="4687986"/>
          </a:xfrm>
        </p:spPr>
        <p:txBody>
          <a:bodyPr/>
          <a:lstStyle/>
          <a:p>
            <a:pPr marL="342900" indent="-342900">
              <a:buFont typeface="Arial" pitchFamily="34" charset="0"/>
              <a:buChar char="•"/>
            </a:pPr>
            <a:r>
              <a:rPr lang="en-US" sz="2300" dirty="0"/>
              <a:t>Each player is responsible for providing their own equipment. A set of clubs shall include at least one wood, one iron and one putter. These clubs should be in an appropriate golf bag and should include golf balls. </a:t>
            </a:r>
          </a:p>
          <a:p>
            <a:pPr marL="342900" indent="-342900">
              <a:buFont typeface="Arial" pitchFamily="34" charset="0"/>
              <a:buChar char="•"/>
            </a:pPr>
            <a:r>
              <a:rPr lang="en-US" sz="2300" dirty="0"/>
              <a:t>At this level teams should shoot an average of 120 or lower on an 18-hole round.  </a:t>
            </a:r>
          </a:p>
          <a:p>
            <a:pPr marL="342900" indent="-342900">
              <a:buFont typeface="Arial" pitchFamily="34" charset="0"/>
              <a:buChar char="•"/>
            </a:pPr>
            <a:r>
              <a:rPr lang="en-US" sz="2300" dirty="0"/>
              <a:t>Partners are required to fill out their VMS certification requirements prior to participation. </a:t>
            </a:r>
          </a:p>
          <a:p>
            <a:pPr marL="342900" indent="-342900">
              <a:buFont typeface="Arial" pitchFamily="34" charset="0"/>
              <a:buChar char="•"/>
            </a:pPr>
            <a:r>
              <a:rPr lang="en-US" sz="2300" dirty="0"/>
              <a:t>Partners are required to follow all rules established by the area program, which could include traveling and residing with the team. </a:t>
            </a:r>
          </a:p>
          <a:p>
            <a:pPr marL="342900" indent="-342900">
              <a:buFont typeface="Arial" pitchFamily="34" charset="0"/>
              <a:buChar char="•"/>
            </a:pPr>
            <a:endParaRPr lang="en-US" sz="1800" dirty="0"/>
          </a:p>
          <a:p>
            <a:endParaRPr lang="en-US" sz="1800" dirty="0"/>
          </a:p>
        </p:txBody>
      </p:sp>
    </p:spTree>
    <p:extLst>
      <p:ext uri="{BB962C8B-B14F-4D97-AF65-F5344CB8AC3E}">
        <p14:creationId xmlns:p14="http://schemas.microsoft.com/office/powerpoint/2010/main" val="19925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61963"/>
            <a:ext cx="7051823" cy="1046064"/>
          </a:xfrm>
        </p:spPr>
        <p:txBody>
          <a:bodyPr>
            <a:normAutofit/>
          </a:bodyPr>
          <a:lstStyle/>
          <a:p>
            <a:pPr algn="ctr"/>
            <a:r>
              <a:rPr lang="en-US" dirty="0">
                <a:effectLst>
                  <a:outerShdw blurRad="38100" dist="38100" dir="2700000" algn="tl">
                    <a:srgbClr val="000000">
                      <a:alpha val="43137"/>
                    </a:srgbClr>
                  </a:outerShdw>
                </a:effectLst>
              </a:rPr>
              <a:t>Level 1 - Individual Skills Contest</a:t>
            </a:r>
          </a:p>
        </p:txBody>
      </p:sp>
      <p:sp>
        <p:nvSpPr>
          <p:cNvPr id="3" name="Content Placeholder 2"/>
          <p:cNvSpPr>
            <a:spLocks noGrp="1"/>
          </p:cNvSpPr>
          <p:nvPr>
            <p:ph idx="1"/>
          </p:nvPr>
        </p:nvSpPr>
        <p:spPr>
          <a:xfrm>
            <a:off x="466725" y="1508028"/>
            <a:ext cx="8307388" cy="5000574"/>
          </a:xfrm>
        </p:spPr>
        <p:txBody>
          <a:bodyPr/>
          <a:lstStyle/>
          <a:p>
            <a:pPr marL="342900" indent="-342900">
              <a:buFont typeface="Arial" pitchFamily="34" charset="0"/>
              <a:buChar char="•"/>
            </a:pPr>
            <a:r>
              <a:rPr lang="en-US" sz="2300" dirty="0"/>
              <a:t>The purpose of the individual skills contest is to allow athletes to train and compete in basic golf skills. The development of these key skills are necessary prior to advancing on to Level 2 and/or Level 4. Athletes may not be assisted by coaches; modifications will be made for hearing or visually impaired athletes.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5910" y="3949446"/>
            <a:ext cx="1747428" cy="27053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65" y="4003321"/>
            <a:ext cx="2146378" cy="2597568"/>
          </a:xfrm>
          <a:prstGeom prst="rect">
            <a:avLst/>
          </a:prstGeom>
        </p:spPr>
      </p:pic>
    </p:spTree>
    <p:extLst>
      <p:ext uri="{BB962C8B-B14F-4D97-AF65-F5344CB8AC3E}">
        <p14:creationId xmlns:p14="http://schemas.microsoft.com/office/powerpoint/2010/main" val="117311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454" y="455613"/>
            <a:ext cx="7044859" cy="1143000"/>
          </a:xfrm>
        </p:spPr>
        <p:txBody>
          <a:bodyPr>
            <a:normAutofit/>
          </a:bodyPr>
          <a:lstStyle/>
          <a:p>
            <a:pPr algn="ctr"/>
            <a:r>
              <a:rPr lang="en-US" dirty="0">
                <a:effectLst>
                  <a:outerShdw blurRad="38100" dist="38100" dir="2700000" algn="tl">
                    <a:srgbClr val="000000">
                      <a:alpha val="43137"/>
                    </a:srgbClr>
                  </a:outerShdw>
                </a:effectLst>
              </a:rPr>
              <a:t>Level 1 - 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Short Putt</a:t>
            </a:r>
          </a:p>
        </p:txBody>
      </p:sp>
      <p:sp>
        <p:nvSpPr>
          <p:cNvPr id="4" name="AutoShape 2" descr="data:image/jpeg;base64,/9j/4AAQSkZJRgABAQAAAQABAAD/2wBDAAkGBwgHBgkIBwgKCgkLDRYPDQwMDRsUFRAWIB0iIiAdHx8kKDQsJCYxJx8fLT0tMTU3Ojo6Iys/RD84QzQ5Ojf/2wBDAQoKCg0MDRoPDxo3JR8lNzc3Nzc3Nzc3Nzc3Nzc3Nzc3Nzc3Nzc3Nzc3Nzc3Nzc3Nzc3Nzc3Nzc3Nzc3Nzc3Nzf/wAARCACDAMYDASIAAhEBAxEB/8QAGwAAAwEBAQEBAAAAAAAAAAAAAAIDAQUEBgf/xAA4EAACAQMCAwUGBgIBBQEAAAABAhEAAyESMQRBURMiYXGBBTKRobHwBhRCwdHhI/FiBzM0Q1Jy/8QAGQEBAQEBAQEAAAAAAAAAAAAAAgEAAwQF/8QAIhEBAQACAgMAAgMBAAAAAAAAAAECESExAxJBMmEEE1Ei/9oADAMBAAIRAxEAPwD4guXDBGDAsO6MEiZnFaXbS2lyzRGlsY38Ka4Hg94CD+thpp7bALqQDQ2QR+ny32rx0tkBW4g7sznUJJHjVFCsQEEsDBjGJ3NKrME70AKTpdjB/jnVkIC61JViMsWGRyNBu00I7wAIgkRtI6TWNBVDddu0AkAY88dfGmcSkGUQjABwB5iaYEhzcCgFgSOYjz51KlrzM76rbk6LpYpBBIB5VQFlstpJL6tMnT3v3poWGNw945kZz/FCqCkZyYIUamj760bYLDd7RSU1ElQAxOkTsD8qxEZlZyFLiZYHJjypzZuWzqyDGBBHjJqYC9srEknfun3vCtNJae3dcqWdFaWkicjyxn1pWyqaiVAXuk6YI6GnRXTVecsmsA5OSAYjr8qZFLqBAKxkkmJnA8eVW1YkofKMqAk7L4zt8Z9a1LqOuotAI0aBsOY8qViygqptmSNSg4HgaCzaHVrkowwSAdUdeXyqaDpqh7MrAYFiGJPzmaa1qtxFyCv/ANyAAZEffUdaU3VZVtiLkncD3eXrtvVHCgwCEUGCUMd3qYODVWFch0YaWLXNoG8Rkj5zSBgzlVmQNAAG2NvrW6CimJAiMNJgwMzyOKbh7RLa0AudoehAM+c+NTpO7ouo27jq09090HPQZx9KNMW5QqTIHe3iMcqtrYMLQLIlvujEn1+VYGW3JOlnLQG1YI8M7/xW2siQLMGDaBnWLgyI9BUJKNAYMfdDDM+WMnb4V6CyXLNtJ70ZIXlPntPWhQvbBNDFWyWAM7CAB55pJUgFll0kBQBrgQ2MzRdWyFItPrdZIB8iT5YincO1wlrjaTuNI8jUbVpJMghSSdWkSpnpscHpWb2+McXACdA1SPdO4I35c6K0gKO8oYNk6gBBorbpSK3E0sYHd3B+vlTK0jDETvEEnxx6UxJUmRr1tgKxPLesVQMK7LLAiBnwyetO106NbVkZAxJLYyOVUX37i22OY7ojI25+PjzqPYKpGohyoAlpLDr1z0qtosjFxEDk0n5TRqbayurhXGIYgDIUTuJG3lWIq3LJ7UhCDIeRnpmdvpWgK8atLHGkwTtEwY+VJqLNGRkAEjEnFCtbA8vdvMwGs5yI7vXn4VVRlgVJYT3ivu/eaQoI1FhK+8Z25Ec6bunvOSNfMHAGPnQtEnvXCUIZdMPqcDB5D5UIj25tzpVjsAAOXn41RwhukrclCpA1GdPTzikKqsg4IAwF5c/WttOQrJdTX2lwtrC6Acn16feKjc7QatdrA2J6bYHPen0gCDaAZsgAifCB19etUVW1RcKFQ+GBBEYxg/3irNRt7SCsisCBpDHUViCfhvkVj2wW1HVmQACIPSDmnugKrtaldQAn3vXzx86a4EA0A6VEFoAjGDAkTk/vS2OiWQSpZFbIAzuYAn5/SlClbZUFVeIZVGWU/Yp7VwFQGaCoABnVncCsayhGssNPmDEGMweRo/W6ayhlDltIMwjAwsbifvpzrdI0KdQIHJT7sc6RbzyrQvfGo28YE42xPl86a8ttmW4VupsWPWcbcyetVh2rIsq0mTCqMKB4n96S+zwRbC69pDAc9utLdgI8EKCDOoAx4AR5b9aqoAAcPKxklQAJ5T0/us29ospa53ys7Azjpj61qKzKzFtTqpBYCY6edM403CQjDMJj4xjI8aYQcIsM5iDu/Tb4RS2kiaEqWXWO8SCOv9U0XS5uGFWACCN4+tN2bIwBcnYaF5HePHepEHYWyCxzqbAn6EYrbXRHW45KJB0n3TP3j96Kcg2UVjdKrsrHM7HwoqbpycPSPyySAACcSSN/AUoCxpKay5wUjPlWFwS2JABjUu3xJqqEXWOkaT+qBIg+Pxp10vKUTnSgtnK6YGoDcU3ZFiAoYIwgxMjpjalNkGx/jgpq3jA8PhTC13lBfvtgKcR45FEbALbBQlsnQMSFHn9fKlZHV9TAppOQWO0fvTr2iKJAWWOgmcxkms1NfeZVATzgA+Hy61KmuDkqo71tHMypmTz3xjzp7t5hdLBBLgCEXHLc+XOs02g5RBpBX3Cd4xQtwk4UFQQSzRzxFc1L2ZFgCEOltOMnPrzkcqziADcOkMBEkzMg4J3xFWKWgSqiCEYESJJ+5rT2TaUtBS4yo1c/I1pW9UVZxdUBQFAiVz8/7o7TW7W9cAScrtHXqMfKnfShBLAas6tUCAAdsDmamigosjUGlSQIIM7eNUbL0UM7XDr0nWIAKkgDqetM5ubgBNMaUQSFHSqQq2yzamXkTnIM4+NA9wXrVx1KkaQRqiMZ6nc1k0jbLyTAM4nT/OKAiKFlSCxkDQN9+nnTi0RNz3gneDIw73xz9+tIUYqEZAxbugzv6fOqmivBYAoGYc2yT138thWXQDLO5bTHL3dqYutxm1MSJjB5bGIqttCDrQh3M4JI36fY/jaSx5rrpYYK7P2HbQzL7yg7ESYNefjb6JxVu1Zd1tlIuprmSfSm9rubvC3riBRpYMwWAGznHrtXN4pWe5Z4tDOpIb/9Df416/BhMpdjbp2WcC2g1EGISSCSR0re2XTGllOoQ3UfzU+EYGyrEsCy7BcCBGarLEKX7MAHP6SB136157NXS7+pG7qKaQwQTBAA++tPF3QyqiSxPdYY881qoY1xbIuOYbc/fnU2DXXDup0JGc6Y5nxo0ufrb1xrYI0FyDHcnPjH80VO4xVyyBWPiOVFUpXpbU5AQtvqAP7/AAFaERdQgMHBDYgg4/ui6XCKoIQhplhB350hOp5LHEBl0eESBTrpvhZmLLMLpIMDeBUgH1Dvggju6MmPjjnTajdKhlJ0yDG0jaI6zTAEsvaurqxgAMOW/rUGgBhbAB0gkmMExt9KYgNbOtQVG2MK3L6fOpvbYrhiWE7GIzg5+lOxdnMiXbIlt58cfChWjQVLjW1wrIAxznwz+1UuMi3m0q2kGGAMfCmCEERBLd2CIOcbczUUZ0tMuh1ZgCQTkDbMbZ8KBScNUAqS9saQSYG2/wAh/VNdINtbhkgIctA3G0c/7rUuubKF0YIQZyT6+P8AdTe33issikgKIIkn/VZOgLQ1qFPcEjYfE49YrG4m4oAVyFkM4jEiRMHc9abUV0CFWZIAI2658qLQLupABJYlwwkEdOeN+m1INfYkrlFnOTsRmTkR/vlVrV/RptgrqnGmMz4VNWUoP1AZmMT6cv4rQXVXs5UCWEgYzsN+tROdsNu1cdrxhWzI2GB471pZUYsSWnUYIJjoD6UrW0XTcuGDaXUqhRE8/GB1pyzGRbCrrAGtiM58dvA1WYGZXClX0tpHfETgZH3yrs/h38P8Z7d49rHAqltbYi7euElVBmCOc9AIri2CdMa4JJLm5Glj1+Y+zX2X4C/EPC+xlv8AC3rq6rz69URMDTHpH3munjw/szmLT9ulx/8A0vufk3PC+0UvX9B7l21pVvIyYr8r4fhnscTxPsrjFZb/AA94AhuUYPyIr9x4z8Z8Bbslu2UwNpr8b/E/tJOL9vn2winS76XA5gDc8gd/sV9O+CeLH2DLW2twz8NFvHZs2oA9eYouC3xEnQdIOpjyBnlzxX2PtP2Xa4r8K3faCiX4ZFvOudSkbyN9pI618WWt24WMnIJwc7QOZz9K8P8AIkt9odmuC8VaW2AEIZT7pY+fX1zU7JRr8pcCswPeJIgdIFUDAXlDkFtPddsz6etZc02gWAUkCCZ5neOlcP0lSvoWRGFySRJJf6elFYolQHZmG40kSPPFFWLKu0IzO7QCZhgABmKdLgRWNwDUB3QedIFu6mITvMDtmDPwqUdqC5OoKO8TgdI8/KmdtekkvqWSWJwQw+zQultJQAXCIbvAT/e+wpBcDWwircMGNJjnPTwpgEvO0vGAPdWPKN4xRqHtArFzSXUQDHM5wDTXr9y1ZQ3lZi4GhV0yPLx86EY9r/68YFzkeUj05V5rTkg8RcICoSFER3f2k5qY4+1ORY2mXvXL7aQxYd0KT5xv+1MX4ay1syDK4U5B9Pn51yr/ABwuPEkg7Qdq8acUQyi6xCWzAKiZ8PpXWYLxH0mtXY97FwgEqAoURGwE1bibPZuRq7inv7toPSfjnnNfLrx4HEm2jNqUzIkV9H7MujiuALoV7RYVl1A7TyJwT865+Xx6m40svB1FsKCjTJ0mMjny6eVYrNqtGC13kCYIzG/71Msqk2+8jYaS2D5Vsd2R3kcglw0ATvzrjHPLgqJKq9zV2m06cjJ8cbxSuht2ysiCs4gFj8a9LkqxgZb3dAIkZAB8N6VO60k6nYe8tyTG8b/cVtikBoXILBl0kliPLGeX70XbcgMhA05AZeROfOqXQUWJViBgwTqjywDjrUNS6SUVQFgMTO0Z/f41pWKE1NpS3/kI70jcRAHl41yPbYvcNdtXbA0adSSDIOenTceldlli7liqjcciN5Gc1HiLNjirLdvBTJwCSuBEH+OtdvHl65Shp84/tTinXSHVfFVg11fZNo3vY1xSupnuHswTGeWOeZ8K8x9haWBXiQyEThcgfHfwrsWba27Nvh9HYoPd1iQxiPvzr0eb+R74ySpJZ29n4a/EfZcJxfs7ibbLcv8ADHhsPhwA2kQcapY+YnoK8vCantNMLcTDBsAnmI9BXFv8PxXHe1L1rhLaghgGloAMZknxrrXr1+3w1o3wbtyyBq4hVOrHJ+TRybeN+tTyeuWMm9UplfprrHCsut2YGOs9B4UzKFskxbSMqAduoNJbuWmUAA9yHlCDK/Y+eaYswth0Z2LHcMIM5z8K8llna9kCjTqwgJkKcDPjRW3jpRbjalDbSZPyorHOltLrbZQoDsRB/UPXnSSjQDKg47058fvrWEKHkkl1PfyTKjljFOQVUDSjHJIM46Ama665Nj6Ud7QAKhpGkyT5z94pWghUCwP+IEj7zTAreuKSY05Kq2Pv15VkMEcXCWZDEEZdp5+G1RL2uLgErpVmJ3aciOe2eWK4nGX9Ps2wttWBaAFUZEcq7HDraYKb4AwJ5kxtjevefZ7WvY/5vhAsIzC6umWtgnDR0NPx5TG08d5cPz++HYwyuuk5HSluXpODiIifnX0PH3r9lbtwXBpO5VYbzHWuT7N9l8R7W4jRwdtnYyYjOMmvRjZXHyYXFnC2bfEf5bnE27OdMH3mr6j2Tw3D2OBv9itwl1Adm577Tt/dfMcJwvEdtbHDJqcXNJIGQQ0RX19ziPy1izwyEMyjVccKDJxgeVcvPf8AnUbxzXZFuLdWRqIB91gCxgz+3yoAMe5liIEERz5VPSokHsxanqSQT5/cUyagoVWRpMMQQTjlPSvJpbV+1UDTdRiATgZ2EedKEY64U6mJknGRyzWM8ksggsT3lAkk/wDHpSW7htsywATIJ0b4/vw3qaS1TS76zbyNwDkD488/1SsAWbUTEQSnI9PKkVw8AK0McMrGAc8/vwrdVpCTea5qI7pnIP77H1rIW5aKgxrDnwz4UgUElgygHkMyPKMHFOqKGCXHgBpcSMHB26x85rB2tsqySYBAbE/6z41YmuWNcLFjcZsASJLRn5VrWw6u5Ks0AA6sR4Tz2zSadaGQssZy8FZM55jahFC3WABW6WkGCYHhPnV0zlLe7P28bd4wjqBmYBAxv5RXXYMlom3bUsDnIJYZ3+WP9VyPxDZ02bPFqrF0camAgbSMcsj511UJbhzfRSE0++RlpGB/qumfOMyScXlz7/Dk3AeHDJdMkiCAesEbfe1ba4tbhi/GsAQSv1+Ve62YM3AGe4ZIxkftyrzcRwaXiSiQwGyKYBnn4VpZeK2tKNZLiUkZzBAA8M0Vzu1vcGdDpOMTsfKipcKUrrKf8hzIjvKTp269aLakIxdhakzgxr584n1pVJNwlwV0z7w+OfPqKYABVFx3JO/dFLJ1+sAe87XWBlejbj08KY5PcTugHBn6c/jT22uLw/8AjUqCDLsJ0enLyrHZAqgOGyWI6bdJ8/WptqUiZZYOBAXMnrFergPaHEcMVuJdbUCMLEHaQahcuNcQ27KqqhlZgTkEk7c6mq3C/Z2wwO4Kkrqxtt6Zo0bda09l63wHFljcVuGdmGlbaarZ67mV+Y8K934Zt8J7B9p8P7Vbi7V23bDKeGVG1MGG0xpBzvPKuOyLbgW203FM96DPKJ2pFZmtt2eljGTqyPGK0zyhXP8A10b162j3PyXClLl+67MxaTk4A6RMV5LVshWltAQAllUEHzz5VNLqq4MqTzBMAjqfTlWrcNwrqUEnDgXNODzP3yo3d5G5b7M7heJOkgCSFIY94QevKmIW0QLhIEatj6GP9UpVoIXvBSQsudt/hT3E02QWUMrxIuJqBHhMVuA7IoZ9IUhgk6lUkADpVWBFoPARpknqOePQfKp/li09oygIuBGqFBiZFBLK8MTg6nkQCBEg/AUVjbjXXiFWI7okiPT4fKpqYY6iCudIBA23HiPWadSGcm3rUzykg8+mKNDC0IAb/icAT1Jq7QG2mlUuEq4BJDZjbY75pSSyIiKSc/qJBJAzO/8AM09xbZBKFVgaSNXveHwjNZcNzuaXUK7QIByOf0rLorMTbBCqO7mTnyEb03aO2q2pVszpH6cfDrWHVw8CT3dxE7jlOOvwpFA1FVfsgIEKd/HI6Cl+2S9p2TxPBtagM0FkAbw3k4kV5fYjfmPZyd4G/aJBLGNKg4j0NdK8XuMGUAY7oIif6rjeyCeG9p8Xw5jvjUFgw2eXoaeN3jYl4ydgWQ7XDMnRMQRPpSanVjcckadwD7o6xGKqFdjqBbWhCknEdSBNJba1eVSAVuL+pmnnz6VzlXUea4bdwDtbIuLuDqBGaKs+R37x3OVQH9qKuykYbKG4yyAzAEPG2x+zT3LrBGW00DYGJ38/rSXT2TYNokiAFGY3mOsf6rC9rXMsIA90ZJ8TXWmchxAuDs9chipifPlzrXa3AYFiSICtILeFSUG4SVLgEsJPIc561VdQtsq2wQP1MmQOo3jlt4UdC1QHGQRGc5ifH9qYjTbdR7yt7xMTnGfA0qEjS5kKD+kyYzFZcgabZAbSSD3gdXxz40bE3w12UqJBYK0aSREx1PntStfGvkU3bSuk9BttyrW4hdMu4LLDBcGMwIPLn8KAqMrJbOqQAW1R0A3+981Nf6G9p3gtsalYIlz3SDg4yPmadeztkBWQQBIBmcYBn7k1M2wLio7ogJI0xznnyHPzos6WJGkXLiMO6VwCZ2B8/jFbXCdrRFp1AiJ04zHjHpVjdGgPdGhmxAMmepEmB/FSTLMuhscuvx6nFCDvKTkDlOnB5emfOjwS9tXuXYLsC4glSZH+6QqIBZkdZ3YCc9MzjypLpdiUsonaZ0wc4nE1oCh1PdDAhlMQog9d6mlNatpcBSH2kNvB55361l4aCx1hjyjr/RqQuOBbLMVVT3ioKgg8s7jNMyaQF0K0TlzkdBW0hgxcMGQPpjAMDwNCsSzppGgkFdX08esUguyX94IMEq0R1ydt/lRYCgspcnSw7PcfcfOrptMUqrlnBBj9Y1SNjPTy8JotXNaiJMGACBInlHSmRyl4wCx2XGYicHz+U1jylqGtl9Ud6IIG9VtMshl1KwLNnVtt1n41y/a6/lPafCcS7Fg50XCCcic9DsTXUUhj/l2mApYgE8+eDP3zrn+27fb+zS4uF9PeAO6gCP5p+O6zS/i9y9oAWVidQnRqG/Ln8POkQ6jLKFtjOljGaT2dePEcJw11kBVwUKg4Ygxkc6ZrjAzb/wC4EGBsWj4+lTKatiwXxacaIR1mcL4UVnEgqih4Rt9IfSD/AH4UVNHLwcwlviCoErtjbMVvDE/lNf6hpyPHeiiu2RFkteKk4AUAetNw7M/EXEZjpCyADEHHSiiiNTS4/bX+8T2SMUnMGSJ+FdD8vZfizqtj3CPrRRRvY1zWVQiiBBJMcq9HDIpv2QRIYGQefejPXGKKKuXQMt54azOe1Yl5zOnal4f/AMctksWIkmeRooo/F+GuMVRNJiX/AG/qr2AG4cagDAbl40UUKSFsAqJG1pj8Caqe7w9tlJBaAc8oFFFVp2HZijSx7iKV8JaD8qhxbsOIcA4EHPlRRUiV6OHA7Q4/+D8Wg/I0hEcRcQYVbhUAchJooql8LftoEtkL7zBT5QKdif8AK0kkKSCTP64+lFFa9D9Rj/AXzqZTOd8Gi4A/DOGEiCI2H3gUUUse4Nc78M972fc1ZjiABPSBXU4kC29vR3ZKzBoop+T8jx/ElwnW2Tk6j4k7miiig06f/9k="/>
          <p:cNvSpPr>
            <a:spLocks noChangeAspect="1" noChangeArrowheads="1"/>
          </p:cNvSpPr>
          <p:nvPr/>
        </p:nvSpPr>
        <p:spPr bwMode="auto">
          <a:xfrm>
            <a:off x="63500" y="-508000"/>
            <a:ext cx="1562100" cy="10382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RUWGBcYGBgYFRgYGBcYFxYXFxUYFxgYHSYeGBokGhgaIC8gIycpLCwsFh4xNTAqNSYrLCkBCQoKDgwOGg8PGiwcHxwsLCksKSwpLCwpLCkpKSwsLCwsLCwpKSwsKSkpKSwsLCwsKSksKSkpLCwpLCkpLCwpLP/AABEIALcBEwMBIgACEQEDEQH/xAAcAAACAwEBAQEAAAAAAAAAAAABAgADBAUGBwj/xABAEAABAwIDBgQEBAQFAgcAAAABAAIRITEDQVEEEmFxgZEFobHwEyLB4QYy0fEHQlJiI3JzkrKCohQVJDNjs8L/xAAaAQACAwEBAAAAAAAAAAAAAAAAAQIDBAUG/8QAJxEAAgICAgICAQQDAAAAAAAAAAECEQMhEjEEQSJRBRMyQmEjM1L/2gAMAwEAAhEDEQA/AMgZKJZpKp2faWuq0z1srXP0Xk2tmZAqlJTfESbyAHD0r2Agg2Ig8iiGptyl0LTA874Rglst0c4diF6PwR/+Pgn+9k/7wuW3DjGeNSHdxB8wuv4S7/1GFSD8Rk/7gvV4Z81GX2WL9pqx/wA+L/qv83H6yhhOvWxCfEHzYv8Ancb/AN7j/wDoKsXU/ZYjZtGEIPM+f7ea5BXacaG1mntAXExvzHmfVcn8nG1FlcyRyXn/AMLsG+Tq9y72IflJ4Fec/D5IiLb092hL8av3Ch2d5xE8yrWn5TxI7QR9fJY3OoOa1YABgauPoQusi1mpuDU6+wusGgNjTdnmZWb4cOPMrbF9CAfRAzi+IH5hSw+pWVattfOIeFOyquvMeS28sn/Znl2VwlCvaKKBZ7YqK90hEckyadf2RY6FAQDUJooMRKwFKQjJXb3BIUrCipzCkLVdvpSxSTEVEEqVTuS58FPQCx2ULVa16DcRRsKKdxRXiPYUTsKPLYeM5tWkjkt+z+OuFHAOHmufi4Lm/mEKuV1XCM+ys9Rs3ibH0Bg6G/RagF42Vs2bxR7M5Gh/VZ5+N/yPkeoaEC3zXP2XxtjqE7p427raHTxCyuEovZKzNjtLcRjubfqPquv4Vhg7Rhf6jP8AkFz9obIjSD2XV8IH+Nhf6mH/AMgu74E7il9FkemX7Q0B+KP7n0/6z9AFnBExwV+3P/xcTiXfT7rmnaKjktjZcjsYYkDi0/UDzXJ2gfOfd1fgeIFu5Ip+/wB1VtY+bgQCFz/yH+tMrn0Z8SN13I+hXA8BZ8rT7s39V6DGwpaY0I7grk+GbPuYTT/lPOn6hVfjWvkRgWYjrLbsOLBYf7v0P0WHa2Rvc0uBiwBwPqI98l1S09iY7FXGA2eBHn9/JYMHFmef1W3EYfgnjKUpUmxs4RzOtUNyUQwJ3CF5SUrZnAa00TBoVe8FCesqppgMSEh5okqveRsLGBUzS7wj3RAu9/VAiPgyUHHj9lDTjdDVSAgEqfsi0SNPqiWxf3zQBWGpW6xzTs4ZISdExgQibVHJM0hJIToAFpUQPXuoloDzuFtzgI/M3Q1H2RLGO/Kd06G3QrKCiu1xXoqLMTBc24hIrsLbHNEfmboajporm4DMT8p3Hf0m3QpcmuwMav2bbH4Z+VxjS47JcfZXMPzCPRJKNSQHWHjZc0tiHkQItpPBek8DxScfBH9zPIhef8B8L3g7FJgSGjzld/wnHb/4rDAqS9tchBC3eNiUFa9miC+NlniDHOxcWBYuH/dH0WNuzk3Itl9lbtpJxnl75BfifKKAfO6JH8yfAa4D5SeG8YB5Bosr2i1CbbsjgwkTLWzXhWOas2g7wbGivax5rDTIqPm55u1qs+Ji7zyAIAGlZ1AyCy+Xj54mkRa0Vhyp2FoGC0Hh5Eq8Y2pquN4xtxwC0iXNJJLdOI4SbLm/j8ijNxfsrjpnRxMMOn/pHWBKT/y4brvLnBXPwfGQ5heIMEAguDau/mcTZo1XV8NxxjYYjFbhuBoG7jpBMAkOmq7ui40bFhuw3OB/LraDSi7GPj/4JGoMLjnYcaZJZiAx/a6DoDIPddDaBEiIDWgRwmqrm/i7BnJ3Tw6oExxHBQ8LZpDU092XlH2Zht7VDL7pZQDuqBBLkpxOiM8M0HPr0+qEIIxUDiJQ7VFpCGgGZidUzHhIBEob6Qy09tEN3n9kGkgyTAHH6KEHoFIYuMJRa33ojAuZog5tfcaIGV1rrKXOuSd5E0SvdGSkmAQ06qIXrKidIDze0+GPw6xLdR9dFna5exvl7K5+0eDYbySBungYE8QtkPJX8iHE8+pK6WL+HnD8r2nnRZdq8OfhiSBHAz3WhZYS6YqKjiE3JKCQFPKnQFmFtTmCGuIByyXoPwttrXbdsgBfJf8APMBtbRWTn3XmS5ei/BOC1m24If8A+4XtLQMgHDeLtKTC04HKycW+jq+H+HPc7ExBhu+Z7jO643eSOi62LhEXkUFCOFV6XwfFO6JaQYbNjcAi3CF29wOFQHDiJ9VYsp0Fh/s8DgtOVMly9s8UG+cM0e35XA3Gcfqvp+zbHgMdJwm1zi3GF8n/AIqbJ8PxF72mmKxmKCNSC13m2eqqz/PHSdFGaLiiP1quT47gGWvuBQjJYsPxfEFzvc/1C6+BtTcXDtwIXJxxlgyKXZni9jYD2vA+VoECAAKLq7N4ZhuB3sNjqA1aJoRNbhXfhTwbDky3eAMVrxXucHwzBiPhNtou5+qm+jasbo+bO2DF2V29hD4jHAFzLOt/Lk7yPNdXHJdhAu3mG5aRUTkf0XrPEfBWESwEEV3bgxkMwV4rxDanOfLRDZoLVz6rN5WVLG19leRcTMSLAds+aldITBp+oVcxenmvPU0ZgOac/clI9g5HtKsfWY/UJC+cu4800hMQMU+GffmmAHdAX9UxUJ8NNvHQKw4Yi/vgg1k8krsdC705dkm5lXmn3YranROTAmQTbqgCkDXgrALjSKR3UJkeVR2QDdRp6ooBpix/ZAOin78lPh+f6IE6jqmMTOe46JXSeo98kXxElVuMVHuLKaFY4AN57qKSMzXnHkgnTHZe6k0pTPuph507hVYbg5sg0IpBpqiGnWij0Kw/EMj30lVbRs3xGlrs9MjlHFXOdzI+yr+Jfh7ITWtoTZ53bPDThZ7zTny10VEr0m0Q4EGxFbR7lebxWAEgGRqujhy81vsVCyvQ/gLYnO2zDxf5WPaCZzcY+i5fgvgz9qxRhMIbN3GzRrxOgX1vZ/w5hbLhYTWCoxMMbxuYDiV0/Hwt/Jjjs2/h7ALcNu8ZkA97LrgFr8tx0bsXa7MHgb8wdVr8O2Zgw2fI38jMv7QuiNlbH5QpPA0dNZEed2zHDRLiABmV8Z/G3jQ2nayWflY0MB1qXEjhVe0/ib4gXbQNnwpjDaHPFgXOEgTmAAO6+YYuAWuO9earHkai2r2UZ8nJcUItPhs/GYBNXCY0uVSu9+B9hGLtQB/K0STzoB1myUFzkkZY9nuPwxs5bUsJ3zIGQGp55Be4ZgGK2Vmx+EsgQCLXMk9Fox8HdFHXWv8ARaZ0VNUcZxkbzSQ4ULTQEtMEEG1r8l898axWPxZYSZDZJBEurJg9K5mV9NOxA1lfM/FtmDMbEYIhriOQnKea5/m42oIpzTtHMGKQ6Jpap4SrXMN5ogHCCD7y+imG6RaR5rkJ3pmMqGLT37P7KEm0zp9UcRoB4Dvfika7SJ9yigGnp9jTySOb55fUJiYHshV7pp79m6kRLfiV+9CFDcVzokY6IgeXGOijXAkznbWJyz9lKh2PvXMe+aAbemqAYSAaRGvRMHm4Me6/RKgJBjsgXR70S4prl7zlAE5g51sDy0TodjE04jP0Q859Ej3HM0g/fyCUOMSCDx1Njy+yaQWMG/t9YOSUGB19SpF+HD3oldiC2f7UTEH4sU+iijW8+yiQGXaNjdhO38Kv9TLB3GMitOybYMQSL2Lf5h0V7nifeSybXsm+7faSxw/mGY/uGYqr9TVS7+xGjf4IASZjpOo7rFg7cZ3MQQ+w/pPI6reyBW5pfS0KuUHHsZm27APw3bt4NulF5teucwTwBH3r2WHb/B2uBLaO8ir8GVQ0wG/AuNG0Ea7n/Ij6r7F41swbg4Rz+I3/AOvEP0XwNrcbAe17WuBFQQN4Xzjl5L6B4H/EHG2x2HgYjWwC928GFplmE+lTH8wyXfw5k8ajZOCqz69sWzgYbP8AK3/iFdi4gaCSYAEknIL5U3+LeMWtDMFthXcebUzIC5nif4g2ragRiYhDf6RAb1a2neVVk8rHBbZfzSB43twx9oxMTJzjH+UUB7Lh+L7GHfNmF0A2ABFLe+NEMT5hGX6rzjyPm5fZR2eQxGL1/wDDlwa55NPmZ2AJ+q4W2+GkS5tRpmNY1WfwXxs7O8uu0xI5Zjiuz4mROaYkfojZNpLgN1tOJVm0YLoBOS8x+Ff4gbI/Cbv4oY7MOBH0heixPxZssUxmu4NBcewC60pr0aV0AGF8s/EW0B21YrmmWl2tIESV6H8R/jFrt5mC0skRMjeM0tZg4zK8g0botMQP1uuP5+ZNKKK8jKGYdJv+9TOitw2WjTOnuqVrokXE5+fkmYZ550GcLiq+RSLX5p8xf2FH4J4wbRSeXNO/HOtova1ByhLhEyTnzteo+yNgQjURlSoyshiNk3vzvETzOiZxNq0kcjElI6Itx5AZcEIAkybxf7dbpH0OYE9kS6JrJi0cj0uVC7oYFL3qQiqArLs86cNffRP8UjkZ196JXCDSh0y66o/EqG5X5cFKhWVOJrEkRFY5xxr6qNdSHeQ19+acYgdlmDXWbcVXhgVnhesEZcRqp0IZgBgOPlwlQOECAOmdPVVRP68Pcd0HgTU5gRy9D+qdAXOvax+oi96qrEZr6e9ErXzbhPXn0RIJHH69dU6oAuOpjhE/VRUMxHQPlJ91uilwYGy02pavcgZUUOL7PG3vkgcGPKk+6UTsHlfPPLipDExtmY8AESKyCKibcvusYxHYEB8vw9RVzeeo4rosBFBmDfQTQDp5qPNCKxUcKDNNSrT6BoODihw3hbgaFDQk51E8xC5mPsLsIl+Dw3sO4PEeiv2HxBuLSzs2m9Lka1Q8erj0Fm7cMisma6QTQLd4NhxjtPDFin/xPmmtlhYaVy7ZAjVb/wAO44w9pY5xERiVP+m4D0Kn46/yIkjG0/KBThlYWhWNdSnKddOsLMMYwMhTnkIQdiwe/Y3jSyzzjtg2aHHrr90rcQRH0uf3VG/NiLaBR7hWK18oEeSjxEWHEE8OR9j3ose1eHYbzO4OJt3jNXh2vnXOkD3dTEBoZzzr7EwrIXF6HZiwvCGNI3N4RUjfoRNePBa2udWp/wB0jgPolAJrYelT5UumAcazXuPf6q95p12FsMRwyKtZjEmJ6+nJVYoB9KcLVU3zMEiZpS9eVDKrbbDY++Zrbpaa++KsDqU45+kJKQdfXQ86WQbhkiZqBUQSQNBSusqDV7AMiTHvl7zS70+fbIwbVQcBTUc7SMtIQkRehkRwvb35KLVEWM10c4odY92U+JNSeUW0+yqLYraCPsZUHOtag86Uv90UhWWOfUUH60uTe1ErJEQajyjOEr2xBOVq2HMcEHOk859Zv7smIgBLhcRfkPfmnGJOQ0jgfVKT6X63Uc7QRb0N5RYxQ3oDTXh0NUIrGWtaackxHvzSNMZ0PbnwlSAlOMm97V8lDy86xnX3khiYlNKTEevUqMPyjOke9JTGM8QSIqekV5dEjBndpNNeH1UcwQYrlfOJ7J8XFvrrpmP34oEAuilcs+CCJ2V5q2o1DiOdionoNm8GAaDrfWP2VW9U6TxraNSiY1tHlqkD4B0O9a1JoZqdeiVEx24gmeSDscdqdJvx+qVz45UHKta6fogMECtOAjhI6V7pcQDh1ArHYUm3C3kFh8R8OD/mbTEERxoTC3g0jMV6/oq3P+p4+wpRbi7QjDsXjIndxPkxBIINJ0XTDR8J+LPyCADkN78xJ/7V43b9s38Vz2iaR3pPDNd7wzZy7ZxhuJ+dwc6BJpMDhcdl1F40YweV6HHRpZ4lhm2ICdDI9aaUW7YtjdjODWNLi60cCJrMCs1svMeIbA7CJBFMiLddF7j+CmKw4uKCfmpA4RkqMXjRyPsj7N20fgHamMLg1r4H5Wn5rXgitsvNeb3Y4U9KwR09V+hQBC+I/ijCZ/4zH3Y3fiG2YP5rcQa80vJ8eOOnEnKNbRx8MD1pOdQkxsQTM59RN0RfTnmSa9bJsWMwKG+R9z5rHVMgVNdJIJgZAn3RMx4FCRSc6EnzuPJP8OeOYJAnWKXpKqOEI/qmffdStMA/EAPy6841pCVr5deL8KRnpmoWmkXpUUufSijRUg8MsqSIOv1RoCB43TaZ/bPQpgLEGBzzJ9FHgC1qnmdOVqob1YpB/eg514BJ76Ey4OnKDbre2WfdVtJIyryzmP2TRU5cZmud+d9NErrZi1MhOfKwChQhSDTOJkx5crd0coGmXKPvRRjdOnSp9UXXiCP1m1B1ToKCHHKrRYe72Rc6oHYXzmUobEcr8/qnazehtScxSZ/dKh0VTItpSM7kJi0kCc/Pl7zWkbLBjdJcIoBmLGiw420tAjMUjnJ7fqmouXSLlgm90O5xvehrHRDekUoZ9BP1yXPxvEw0VFq3BplypKmB45h4tGkz/SaU4ZHXr3teCVXRGWOUezdvDkQO/Pj+qgEdAIPmLe6KnC0MZ2z907p3kzY2nKeYj3dQ4lZA6xmJBj0H1RaSK1E0/bukcKVNIpxMmOR48UTEGhiO3095I4jA4GaRHOEUz3GfyyogKNbazpTOkQSCD17BVTWtKCKXBMHy9U283pHQyD5KOZQRSOdvZSsY7sSAcoEHiaxPBBpy0sL8/TzCQPn3XUespnGlcs/UE3nPomMJiOggaKnbid1xYJIBiw4cOfZXPJrY3inavoqyJBrETlefzenmmtAcbwDwtjx/iPDDvGd4GYFBAzzK9L4g3BZiMGAfl3BJJ3vnO9N+EUWN+G282B1mK0+2dFAAIdbIRGcgepryWzL5byY+FaBKh/jTYSDr360WfYcH4OK3FwS7DxBIltjzaZEV0FloY38puBP2B1FeamE2ZIztbThzhZIzcOtAesd/EDan4e4XNbIILmiCOsmDyXmy+SaTfXh2z9hUMBmJk6RNTFtVXiGnSJnrU5xkUpSlN/J2NsvBFdfrlzpVK8yBvWua2tbqkeKmSPW8SOA05p8R8ki0G/E5E3kTbkkLQHuIOukcZyilPVGeNqaimtKmfUpGRNbinmR0NewKDT2EQL0+tfqgRHNtBGZnKn8vmlLYPEgRPMgkxS8KwtiRnlXselPZSOeDmKDMZO+/aqaYCfEoT7zJP0qoZz+ufoafVaCz5SbRGUin2y0lRxBmc4odBWeN/NFoCtz6zFptlTyoQa8VC6k1B1ihgiJ680z8G0yJDY5z9dOSDmRU5Tw08okdQloCGKwIHnlXz8kpE1iev9Vo6InDgCthTjxj35JGZjrNrfmHaQgBy7L3oeM0y1VmzYu6RkBIppIDTaqq+JFZ5aHXlkeYlECc4NTxmKU0mUUB778L/h7ZnsG0PxpdmN8M3bitZKweOeLeF4fyswBjOGYkNGX5jfoF5B5p8tzQdagTdV4mECASK8u8xc37Fb8PkY4pKUS955GHx/4W0PLhhNwgcmE3iJJN7Lzm0eBObVhnyPdewOyNIEiKSa8BTnX0UwsBodJbSKTXP1Wh+Zjqoohzfs5HguE8sBdINQAc755LqFvCv0sedTWmStIkmt40oBM861SGkRW/GSTkeXOwXNnPk7IMQHI+xn74KHCAFDNqcpiJyv2VgwxHHhqb/vwVQBEiQfODMEV91URDb51I8vQKJm4jRQl3Q06UUS19CoUDjQU7/smbjUnLKanlrZI1pJAPXhS3NOGU0i2taJAD4sEcajhnHKpor2D0lVsZE0twpzqp8aOECR77JMZpe8VjWDzj33Wd9hzFNTn3pPMINdqaZCL2p2RDpJz1PBpshaALgYg3Ol5rHvglApFL56jje+XBR4l0zxOU6dgQm+IZE2r1plPbunYDl16yTE8OJIN6CyaZqLGvKI7Eqt0XtUCnCDHA06wnc6lrntW3ASLKDYyMJaeVxGQmhHGQleJnt5ZGOfZDepQXoDoI5wJH0SuxACaacbjXmPNMRa59qUNxrEZcEQJyrSZN7QKcFS2tMh0rXeA80z3luVdYvJIE9a9kgsYxBpb6RSc6T27md6bGnQkVpHZVPNOOfGDAjQ2QM8LCMrJgWOcSBMRQQbGgysEAKTEmBM5zeALZ314qsVsdQRSIob6zHZQvLaZ5zelSeIt6JistLrATEmppMtrA1kCqLWC5ieuUJATECYikGpAFR515IOgOE6EUNJqWg9PRIZY/Fy1JsDcAwBlW6dr5NhHDUtrXK1TwVMxMjkdTQdiTTkmwATlUE15E34j9UmBHZGcwbVMXANbgjsUpq08Lc5LSdfZUc8Oisg0mak1y0qUYgieGmQy4/qn0BK04k0OsWVeGQDO7caVEan9E2I6hnjFK0r9fVJu0JIJPLMxQdCPNSEOcQxUiQTB6iOqEZEHdbEa3BHaPRV4WMZ4aASJ/qMfzUMpi6sjdAForS2VwZ9UUFjtqPZBtMHI5edU5cIipihzMnUyqMFhFMv2/bj0Qc4CQaxGXnrSlP1RWx2OT1uZ95RaAkY6IDRJrnS/p2EVRGJH5YJsZyyp1BCAbXuI1M0HCg8gmAW5gVkeokRGgVYdSSDcnhGdeicsJdNYnKhBMd6T5JMT8paB52sTBFNdE0Ire4SZcL5uI8slE7dpDREAxmQf1UUiJoAraYgTxp9EHfKNTEDjwUAkDjHMcVBMdI43ig1VJKgAUzoZPZPhsBHvz1qkB43kkam3WgQe4WFp7RQRrQJgORMA27TGSLGS7gel+PVKHT5kfWNEzXmRlU8vsJSEQtm/pwz1Rcyhk1oa5Vr74oAe7ZV+6JJEk2EciKCUhka61/wB7HlJ81N/786zxmpSYeJbIdZMHhl9kHGopIkgjiZIsnQGh4kVGVBrECFPiS2Zym9gfSPqq2/LM1Fzy9IVgbFcyLVjP6UnVQoYrRUfpwoBwAQ3ZrfhTUCp+qG9H3FQLDhPLVHDYQYsNOlT6lMBtyaRrPOo7QfVBryTW30y5Gx6pHSCRX5qEfXrcEaoPea9R50J1z7IoB8UQcyYnjE6539EoeJBdBMGSLxkZzqVVhv15/TtB7hWOyFZBoOArfMxFOPJOqI2WSWgzevoCYExWPJUMEGvOxIoSa9CncGmJENFIm8C0GoEKMmA2lKTnJpNcv0TWhinQVuOYpZE40HOakgVN6jy9Ur2AVJuRbUi5BypaEcW4ikkmfKQ4mKZDinoCYfLzkEd7yUuJjSIb+Y1pEVJk9PqkayLG2dpGVAc49UzTumYAluWU58/WU9IQ5NsjStagGp4Gp7Kt2ILCtKRc3ryzole82HOwrWkZZDujs7RMQRTeFKgVB5p17Yy0sgCazlYTaIrnJSOxBI1kAVjQc9Aji4lBFm/mmk5VS4Oz0BH5q11DTPU37pL7YgtxIH7EQfvTqiWwYNZFtRWsqg48QBnWI1AMREGo5JsSYb0k2JdumnDK2qdUFluFQRmetCCbjhSNQpNQRcCaiMr8qnqlGJQgmczIvaOVRlkmxAASb11yoRGrbcUhiunI9hoKdPqUs150MTAFjITkmsXrbKozr3Cra2huZHLnfvRSQAB3qgAjXe+yia178igiwNYmSBQ/qqC+vuuvoooq0AW1A5dsoRZi1EVn9OPuiiiZFgm0Gh4Xz92R3jfUfccMvJRRAD4jp/7Y4XrPdATB4Ef8qXUUQMDcMTfICNDvRnyNqJ2PJrPSLcJ6qKJMBQ6BwEEfUEdu6cmYOgn/AKRMg8SaKKIBC4bychw7TXjKbDeKQD/MMjBAG/5eaiiX2CJhiXWrQ3r8wpXi0hJ8KCWm80HASa9IUUR7YygbR839oiwiDUHvWiZhvXKelPOnmiorGhF2FhmYIkmbnmDwmhVJn54j5TnekF3mVFFBdsYHtMTpBPGtu+aaxJiw+kGMot/tUURYFbi6SciRHGbT7yTl9CCPykihtUCPvw4qKKTEyG0gyDGVZMUE2N/1QwIoTl8w5EwAoon/ABAa5Aipg9IM/RQMrJjeoQBlWJn6IqJdAU4TWl0AflgZ0m3ORTrknLhHz1EwaVzAAPfsiopS7AhdI5AxpQnrfMqA0sS62QiTVRRQYCud8MxWaU4RS1iEGvFKDQ6jXhmoopJasZN7R3kVFFFED//Z"/>
          <p:cNvSpPr>
            <a:spLocks noChangeAspect="1" noChangeArrowheads="1"/>
          </p:cNvSpPr>
          <p:nvPr/>
        </p:nvSpPr>
        <p:spPr bwMode="auto">
          <a:xfrm>
            <a:off x="63500" y="-676275"/>
            <a:ext cx="2066925" cy="1381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1FF66ADC-BF8E-43EF-23E9-59A27D8E481E}"/>
              </a:ext>
            </a:extLst>
          </p:cNvPr>
          <p:cNvPicPr>
            <a:picLocks noChangeAspect="1"/>
          </p:cNvPicPr>
          <p:nvPr/>
        </p:nvPicPr>
        <p:blipFill>
          <a:blip r:embed="rId2"/>
          <a:stretch>
            <a:fillRect/>
          </a:stretch>
        </p:blipFill>
        <p:spPr>
          <a:xfrm>
            <a:off x="1841924" y="1741488"/>
            <a:ext cx="5460152" cy="5206582"/>
          </a:xfrm>
          <a:prstGeom prst="rect">
            <a:avLst/>
          </a:prstGeom>
        </p:spPr>
      </p:pic>
    </p:spTree>
    <p:extLst>
      <p:ext uri="{BB962C8B-B14F-4D97-AF65-F5344CB8AC3E}">
        <p14:creationId xmlns:p14="http://schemas.microsoft.com/office/powerpoint/2010/main" val="205597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43864A-A7E5-4CBF-0F58-0000DF4DBEBC}"/>
              </a:ext>
            </a:extLst>
          </p:cNvPr>
          <p:cNvSpPr>
            <a:spLocks noGrp="1"/>
          </p:cNvSpPr>
          <p:nvPr>
            <p:ph type="title"/>
          </p:nvPr>
        </p:nvSpPr>
        <p:spPr>
          <a:xfrm>
            <a:off x="917454" y="455613"/>
            <a:ext cx="7044859" cy="1143000"/>
          </a:xfrm>
        </p:spPr>
        <p:txBody>
          <a:bodyPr>
            <a:normAutofit/>
          </a:bodyPr>
          <a:lstStyle/>
          <a:p>
            <a:pPr algn="ctr"/>
            <a:r>
              <a:rPr lang="en-US" dirty="0">
                <a:effectLst>
                  <a:outerShdw blurRad="38100" dist="38100" dir="2700000" algn="tl">
                    <a:srgbClr val="000000">
                      <a:alpha val="43137"/>
                    </a:srgbClr>
                  </a:outerShdw>
                </a:effectLst>
              </a:rPr>
              <a:t>Level 1 - Individual Skills Contest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Long Putt</a:t>
            </a:r>
          </a:p>
        </p:txBody>
      </p:sp>
      <p:pic>
        <p:nvPicPr>
          <p:cNvPr id="9" name="Picture 8">
            <a:extLst>
              <a:ext uri="{FF2B5EF4-FFF2-40B4-BE49-F238E27FC236}">
                <a16:creationId xmlns:a16="http://schemas.microsoft.com/office/drawing/2014/main" id="{0A9393E3-D647-DAB0-0D57-E7EBF0AFB50B}"/>
              </a:ext>
            </a:extLst>
          </p:cNvPr>
          <p:cNvPicPr>
            <a:picLocks noChangeAspect="1"/>
          </p:cNvPicPr>
          <p:nvPr/>
        </p:nvPicPr>
        <p:blipFill>
          <a:blip r:embed="rId2"/>
          <a:stretch>
            <a:fillRect/>
          </a:stretch>
        </p:blipFill>
        <p:spPr>
          <a:xfrm>
            <a:off x="921422" y="1760787"/>
            <a:ext cx="7301156" cy="4273324"/>
          </a:xfrm>
          <a:prstGeom prst="rect">
            <a:avLst/>
          </a:prstGeom>
        </p:spPr>
      </p:pic>
    </p:spTree>
    <p:extLst>
      <p:ext uri="{BB962C8B-B14F-4D97-AF65-F5344CB8AC3E}">
        <p14:creationId xmlns:p14="http://schemas.microsoft.com/office/powerpoint/2010/main" val="3079364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128712"/>
          </a:xfrm>
        </p:spPr>
        <p:txBody>
          <a:bodyPr/>
          <a:lstStyle/>
          <a:p>
            <a:pPr algn="ctr"/>
            <a:r>
              <a:rPr lang="en-US" dirty="0">
                <a:effectLst>
                  <a:outerShdw blurRad="38100" dist="38100" dir="2700000" algn="tl">
                    <a:srgbClr val="000000">
                      <a:alpha val="43137"/>
                    </a:srgbClr>
                  </a:outerShdw>
                </a:effectLst>
              </a:rPr>
              <a:t>Level 1 - Individual Skills Contest Chip Shot</a:t>
            </a:r>
          </a:p>
        </p:txBody>
      </p:sp>
      <p:pic>
        <p:nvPicPr>
          <p:cNvPr id="8" name="Picture 7">
            <a:extLst>
              <a:ext uri="{FF2B5EF4-FFF2-40B4-BE49-F238E27FC236}">
                <a16:creationId xmlns:a16="http://schemas.microsoft.com/office/drawing/2014/main" id="{E9C3C64D-84BE-719B-1E4F-73AF97AA7421}"/>
              </a:ext>
            </a:extLst>
          </p:cNvPr>
          <p:cNvPicPr>
            <a:picLocks noChangeAspect="1"/>
          </p:cNvPicPr>
          <p:nvPr/>
        </p:nvPicPr>
        <p:blipFill>
          <a:blip r:embed="rId2"/>
          <a:stretch>
            <a:fillRect/>
          </a:stretch>
        </p:blipFill>
        <p:spPr>
          <a:xfrm>
            <a:off x="671132" y="1691073"/>
            <a:ext cx="7801736" cy="4737576"/>
          </a:xfrm>
          <a:prstGeom prst="rect">
            <a:avLst/>
          </a:prstGeom>
        </p:spPr>
      </p:pic>
    </p:spTree>
    <p:extLst>
      <p:ext uri="{BB962C8B-B14F-4D97-AF65-F5344CB8AC3E}">
        <p14:creationId xmlns:p14="http://schemas.microsoft.com/office/powerpoint/2010/main" val="113775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85775"/>
            <a:ext cx="7076049" cy="914400"/>
          </a:xfrm>
        </p:spPr>
        <p:txBody>
          <a:bodyPr/>
          <a:lstStyle/>
          <a:p>
            <a:pPr algn="ctr"/>
            <a:r>
              <a:rPr lang="en-US" dirty="0">
                <a:effectLst>
                  <a:outerShdw blurRad="38100" dist="38100" dir="2700000" algn="tl">
                    <a:srgbClr val="000000">
                      <a:alpha val="43137"/>
                    </a:srgbClr>
                  </a:outerShdw>
                </a:effectLst>
              </a:rPr>
              <a:t>Level 1 - Individual Skills Contest Pitch Shot</a:t>
            </a:r>
          </a:p>
        </p:txBody>
      </p:sp>
      <p:pic>
        <p:nvPicPr>
          <p:cNvPr id="6" name="Picture 5">
            <a:extLst>
              <a:ext uri="{FF2B5EF4-FFF2-40B4-BE49-F238E27FC236}">
                <a16:creationId xmlns:a16="http://schemas.microsoft.com/office/drawing/2014/main" id="{4457576F-4052-B06C-6032-B6057D864A57}"/>
              </a:ext>
            </a:extLst>
          </p:cNvPr>
          <p:cNvPicPr>
            <a:picLocks noChangeAspect="1"/>
          </p:cNvPicPr>
          <p:nvPr/>
        </p:nvPicPr>
        <p:blipFill>
          <a:blip r:embed="rId3"/>
          <a:stretch>
            <a:fillRect/>
          </a:stretch>
        </p:blipFill>
        <p:spPr>
          <a:xfrm>
            <a:off x="1395635" y="1535832"/>
            <a:ext cx="6352730" cy="5208450"/>
          </a:xfrm>
          <a:prstGeom prst="rect">
            <a:avLst/>
          </a:prstGeom>
        </p:spPr>
      </p:pic>
    </p:spTree>
    <p:extLst>
      <p:ext uri="{BB962C8B-B14F-4D97-AF65-F5344CB8AC3E}">
        <p14:creationId xmlns:p14="http://schemas.microsoft.com/office/powerpoint/2010/main" val="428699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6034" y="481013"/>
            <a:ext cx="7036280" cy="1143000"/>
          </a:xfrm>
        </p:spPr>
        <p:txBody>
          <a:bodyPr/>
          <a:lstStyle/>
          <a:p>
            <a:pPr algn="ctr"/>
            <a:r>
              <a:rPr lang="en-US" dirty="0">
                <a:effectLst>
                  <a:outerShdw blurRad="38100" dist="38100" dir="2700000" algn="tl">
                    <a:srgbClr val="000000">
                      <a:alpha val="43137"/>
                    </a:srgbClr>
                  </a:outerShdw>
                </a:effectLst>
              </a:rPr>
              <a:t>Level 1 - Individual Skills Contest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Iron Shot</a:t>
            </a:r>
          </a:p>
        </p:txBody>
      </p:sp>
      <p:sp>
        <p:nvSpPr>
          <p:cNvPr id="4" name="AutoShape 4" descr="data:image/jpeg;base64,/9j/4AAQSkZJRgABAQAAAQABAAD/2wCEAAkGBhQSEBUUExQWFRUVFRoYGRgYFxcWGhUYGBcWFxcXGBoYHCYfFxkkHBQXHy8gJCcpLCwsFx4xNTAqNSYrLCkBCQoKDgwOGg8PGiwkHyQpLCwsKSwsLCwsLCksLCwsKSwsLCwsLCwsLCwsLCwsLCwsLCwsLCwsLCwsKSwsLCwsKf/AABEIALcBEwMBIgACEQEDEQH/xAAcAAACAgMBAQAAAAAAAAAAAAADBAUGAAECBwj/xABDEAABAwIDBQUGBQIEAwkAAAABAAIRAyEEEjEFQVFhcRMigZGxBjJCocHwFFJi0eEHciOCsvEkk6IWM0NEY5LS0+P/xAAaAQADAQEBAQAAAAAAAAAAAAABAgMABAUG/8QAKREAAgICAgEDBAEFAAAAAAAAAAECEQMhEjFBBCJREzJhcVIFFCOh8P/aAAwDAQACEQMRAD8A84NCaYtdZhNmTc7rp7GRTp+CVwOJL6dUmwAgLgttaJps1V2kynamATxUjsqmKwJcbqqgSY4qzUsDUw7IeIdAPgUZwUY67DQttPCZQVDigYkXVixrC6hmKS2Zh5EnQXRhKls10Fps7GhPxH14KFA3qU2vXzDKPhdf/MLfMfMJMUCAji65Ptgj8jOyKIdUbOgufBArvl5PNPbCpSah0DWGTwlRwbLvFOnbG8lr2V7ih9rO7ymdmN7ihNqNl6RdmYgXLg1F1UCWqFWiBBe2T+w6kYmkeFRvqodjlJ7ME1Gbrg+SczPppzx2Bkxb9lUP6jsD9lVYvAB8iFUNq+1hgNc574EQDAQ8FtsV6bqLswa4GxMhdvNtONPZz8OnZ5kStSj42hkqObwcQgLjOg7Y5N06oSCI16SUbCnQ9YpilSCihXTmHxShKLRVNDdQQlKj0xXfZIGolihtGyVqV3VZAXApnVUMdZktUuUZzkEMJKMUZs22kuoTuGoy1R7zcp0yEnZpzlythEbRJRNQGFi6LSsRsxbcXh+0olP+z+wWDCuz+8+VrDNtlUjlENG4arzXla0jY68leb7Ovph2YHIYI8N4Vg2s1tTDUoElhynmNysJpB1KT+WPCFWdjvim+bgT4ECyDzcmwyaT0a2hgR+Ghup9CFDCj2bco3Kx1awawg7mNjrv/wBShH4YuHMlCLb9pJu9ELg6JdUJ148wnsRhS4ta0XJjp19ZUzgdjFmq4qYY5jl1j5cFZ5KdmbIuj3adZrLtaI/uPxOP04BRmDwxLohWXC0mgAN5yOFiswGAAeSdSUY5U7oKkM4WjlZ4KB2lSMyrbXpWhRGNwyMZeTMqtSgV3g9kms1xGrVLYrDyLLWx+48jc4K3P22PDsq9IXUngR3wsxmAy1HRpKPs7COdUY0CSTAVoyTA9Mdx662PUh4Xo2A/pa17A6q4kxMCyYo/05w4iMwPUr0ktnM3o8b9oaGXEO53UYQr3/U32a/DVWOBlrxHQhUx2HsuHIqk0Wi7QoVyV24LA1IOcNZK6a+Cj06aXqMuluwolGd5vglKI7w6p/ZtE5EXDYGH34rnbStDKQrjRonadAFk8kltNsOAU1s+l/hSeCSUuMUw2Vom6mtk0WxfUqNZhC6oQOKsGEwWQc1SUlRmzb8G1rXOiAqfV1PVXXadIlg3ABQGz9mdpKEJJW2J2RVBmZwCsNbCClSk6kIez9kZaxnQJ3aVMVWuj4QjKXKSSNZVX1JK2uSxYrBPRGuAaD5I+Dpdo4AmB63H7qPqPnKOSabXLOzy6yY6kAeq8qEbXL4EftivyWE1+65u5tp4neqxTxGQV2bi/wBVPV67abY1yjzJ3+arO0D3jxc8E+ACnHYjY3WaXuA+4+wpjZ1Nge2dJgcyo3ZtQd4nWAB4pxjoqCNGD/qd/Cpy42AlMQwEuOgFyouhTgy4e/foNw8k6+pLYJgOMu/tGvnYeKTxmPa90NE/IKKdOg2RO3H5azXUxBEF3Pr1UhhsrjnHlwKVdUFR7e7EPDSeMlO4jDdg+W3YdRwVYz4gY04SUljsMpDD1WufbQD1XWLAJTKddhZAYTBWM71FvpRVIG4qzxBncEB2CaX5uKqslPYUyMq4URKPsOjGJpOjR4Tj6E2TOEw2UtPBw9Qjjy01+zN2eyYJstP9qi6SldmGWjm1RbBc9Svocf3shL7EUn+ruCz0KRGof6grzCtstxEAbl7T7c0M9Fo/UFW8DscGTC8r1uX6cyuPaR5LiNlPabhaZgTK9W2h7Lh8CIukMT7LNZcblyL1afZdoptDZBjRLP2Uc+ivVDBgkCE3V2EAQYSv1PESim4LCFrohStTY5Lg6LBTA2Z3p4XT1INDHbypvNYaKjiNgio8KX/7OltEp3ZuGkjjKsf4ljQGm8qE8krSQy2jzjZmyCKxcWmDyVlZsYOZmGgVnxTGBkgCCuNi4QFhaeKGTK9MatlI2lgC5pA0hc7F2J2bRIiVdcXsuXd0SlsdhToBcWReZuKQtUVyvssAOyjVV7DYQ03kO+JembJ2bmBzaqu+0uwnCuHNFhbzKbF6hKTijONxKJX2G4uJDbErF7PgfZdnZt6LE/8AeSDwZ5nSYSZWYg5H094aZnqf4Q6deG+KLjKgNIWvIPT7CpBe10TySTqhramJAbGpJB/lRgqZ3yfzfINW8RVBaDrqPEaLWAcIMfmg9bBLGPZLySGGcASN0+gRqGKvP5iT5aKPFSCSiMdFzwEdNT980gWP12l8Fx3ABo+qFiK5aHACMgk/S+9Fo1SRIjqVH4l5LXNB1/3IQhFXYGEpv7s/EH0zHWZ+ZUg/Em+a6gg6Lk3JaY8VK4iveIhHTRh7BVQAbRMH5f7ph9QBslR2HdIuYHEouIMRwRqny8UY6948hdbD0Co7KNddUMuU9+TDlIjMimre25IZoIT1LZ1Z9qdN7ujSfnonjybqKMet+z9SabDxalHiHuH6ijezlNzKVMPBaQLg7rIOPY8Pdla45nWIBIHWNF9PB1O38CNXCvyRPteP8CVXcFtENiVZfapv/CnkvO+2mIXk/wBSjc0HG6Rc27Qa7WFDbUxEGBdIsrQErUrmV5UIbss5WSGGcMwVh2jhg0NPFUyhiu9zGikdpbec9gA1H0U8+N2nHoMJfJrGVodA+4Q8MAGmb6pMYiRmd4JI1nE2Kr9NyjrsVypklgtohpcTu+i5ZVL35j7s+QUZVsYUnQcGsiZkLNLtGsmq2KECDO7VdbIx93XiJAVL/GFriAUbB7RIcb6oSxaGUz0fYntLRYHdq4CB4u6cSozB47tah4aqk43F71I7FqPAL80CL9EHGoUw870XvZoiqWg80X2iwg7BztYEqJ9nMawuc/Nc/KFvbntOwUnM94uB05jVcUIy5aK3SJnZm229iy3whaVV2diSKTOixWcQKZ5/XqQ1o4lbxwPaGJ0Ejj3Qu6VDtCWggOy2nQkXjkbIlJ3+MXHcRHMZQD8l6MI6/wC/JysSrOgC+t/omMCyI3y8H78krXaA4tJmJHWD9lN7OdOWPhcJ8z+6NUZG2OlxP3dFqVYLeEkINMwJ4x8h/C6xDN03EOHkPopKNswenVMQdNRwWMozkdeczp4QMsR5lZWYSO6NANOIXOz3ksv8Ljbr/PqrONNGOcRhzDjYCJEnXfbipR1ce/lmYkm4FtwSGIg0Wu3jM08gSYTWAxANGD+QHyFika49AQXEYwFsRfig1cULTMW04lLAnNEfcImJblpOdv0HUjXy9Urk5SowWs/vwrJ7LeyNXFHMBlpCxe7eeDR8R+Q4rPY32X/EObVqyKTcoH63EC39o3+XFeo0i1gDGCGgQN3y3Bd+D0rye6XQUIbL9j8LhyHZBUqD4nwYPIaN+ZUy+tKX7Tkszr0o4ox0kNYVrvFdNqRyQM4W8xVOIaN43BsqtLajA4H73Kjbc/p/ll+GM/8ApuN/8rt/iryHBdip4KOTDHIqkgM8KrB4c5rgQ5tiDYhAaSDdeve1PsyzEsLhDawEB35uAP3+y8txGH7MlrxDmkgg6yvFz+neF34BQq1xaZRmuO/QpenUg97RFr3bZQW+wWcYjEeW5dUAQ2UAs0lEr1oAAWt1oICobydUL8YQbmy5eDNkLGYNziI8UVqkY1OpQ85CcobPqVSGUml/9oJ/2Vq2d/TevUANUtpD/wBzj4BXUXLoKTKt79NPYZlWozJTa50/lBK9Awvsbh8O21N1dw4kekho8U4cU8DKzDPaOANFvo9WXpXL7gqJT9l+ytcCTDLXkz8gpFvskwAmo9xkXMZfAaqTxGBLzmdhXEnjXAHkHQo7EYKm3KPwzC+o7Lb/ABAzU5nGNBE/drw9NjXixqG6OzmtaGtsBpJKxYwVAO9VpzfSlbW2r50hYr/Qh/H/AEgWeSuxJaTEfX+EXDvlwniPWSElUfBG8k2HDmV3ha1i43ytj/MSQPKZXlpC9gC6X8wZCbwWNAGYb/ob+ijqhIcDzhEZTIYY0lxnygeUo1qgIfrv0G4n1+iarYjvOJA5fpOkcwkqNTPS3Agi5tqIEndcR4rVQmMp1GvjqkjGmYMXm4kgo2ErEFwcZ7pvrECfog4RoeBBOmsSefVFfgzSIe6C2HEjMCTbl5JlGzDL5FHcbSItvKWwWPikI3AtPQgruo1z2taz3iQLaNi58NyVfTZT7gcHOAMxpr/PyRcbQCWzSGO/RHjpPki4PC9vVZTvlJJMCSGjU+Q+aiaGIPZt6H5K8+wmEApuqEd5wgf2g3+abBg55afRmXzZb2tYxrWZWtbAB3fypBj7qObWMNIsm5Mz9le7dBSGXP8AJYXcEGSBc6/YQwTMyl5FVEZ7QLeYoDawNpWzUcOiHL5G4jEhb7QIS2XDRMn8iuIY1JBBCon9SthZ2DEUx3mAdp+pumbqLeB5K7CpyQMSM7C1wBBBBHEEQR5JcmJZIuLEaPDG1S6ZFk3SqDLwQdtYU4Z76X5HR1G75Qk6FYvIabcV8/KHB0IPOkuWswBRtnYF9UmBYbzYR1Vr2P7JUGd5721HagEgNBT48EpfoKVlawmwa1Yjs2zz0A8VadmewzGXrOz8Wiw6c1OsqVIhtNkcn/wg/hOOHJ6VP5C7YemhHb2MoocoVezGSlQytGmTI0fMglbxJLozUq0/pqtb/peJSX4e3/cVR0qj/wC0Ll1D9GKHRzz6VCr0l0OFdSG6jiP+d/8AtdaOEG/D4n/nQBzJ7dFwlAOt/wAUyBq51VgjqTCOAQ3KC+L3c4uPm6/oilYboWdh6bHEtBmLkve4CdfecY8Ek2jTph7mtygyS6SXOMyQJJ1Kbr0GsaS7QCY5CLu4BUPb/tjJc2me6JE6dY4BPKUcasVJy/RZztemLOqZTvAykDlMGVi8rbtYm86rFzP1T/kP/j+BLtyHtAieMXt6LvEnK2BvJd4EmEEs74PIgeMfutbRE1CdwhsfwuJIn4MD5aJ/34JjD1CGuB0A066fI/NdVMOxrWgSakSQdLzc+AiEGqQGgCxf9LBaS8C15N4Jtnt4tjx1b8wEYV8wB3xB5jnzCDUGV+ttRzjct0m3cZiJ9ZB6QhJAD4dxYb7/AKfwualRxBB1efJo4cAUF5LiHA2A05yPOUai2TOpFv58oRulZgmPx7mMDGGC4STynQczdKYJhL4Nv5Bj0K3i8QRULgO80SJG4axO8XMozcRnaKuplodE7nQSfAz4p4qkh+OrC4kBgDZ0n916d7LVA3D0mi80x56leV7ZdAB+9CvSdhYwCi2LkAHwIXZ6dJNsmtlsoYhzmxvHomKDnERO9QzMa6QRYEaJkOdOYEgrqbLJEpUqAQHuNvRdGpvJ7qSy5r6rTSD3Z0SWVSJAvaLgyuqWOmxAE71HGoGars4oES1CxqH2tIJM/NMAidVFU8W46ldtpG54JkzMkBiRohOqTZANRsSDfguHYi2l1ZMi0Vbb3sHVxeKL2Oa1rgMxP5hbToAksT7D4fDug1n1HRchvdB36KwbU2u+mMgzQ+5Ldeih2YtuhqvZ/e36kLkyYYObdE6N4KqaYytq0yODmwpKm8uHu0H/AC+hS9Cq9w7jqNQcxB+RK7dhSffwzHD9Lmg/9QHqm6CF/CE/+Wb/AJXgeUgIgpMBvQrj+x8/6aiUdUpCwp4ilzb2hj/luIW6WJYSAzFVMxsGuLSSeEPZJWGG3V6bfixTOorH1Dgn9n4R1QBza1XLO8U78fepggc0bZexqszWfmG5uQNPjBuppuGO7RajWCNEDXwUbtvatLDsJeQDuHPw1dyHjCQ9q/bWlhGlrTmqkeXT9/KV43t/2mqV3FznTMwNzeQH11K0pcf2FK9sl/a72yNY5WS1vMyXHi6LeA0VNqVyQenql34ibrqnTLhA4+QC5ZBlKwrHWCxHGDP5VtcrVslZ3hiMwPCT5Cfoh0qxAzuAuRlsJnrErnAuJzX1ET1hBOILnmLNHz+9eidII/We3OQZ0ueAF/r6IXbNLgXiS07rW57pWYl4piCZfrYTlmNeB4eaSFQAjMRHifOFuLM/gaq0XXcXF7dxiIHAjd6LTKTqjIbrMHmNR13+SaqdwZ6Zz0zwNgd45eKJhqzXSabsji2NNDzHXeLQSs7C1XYgDFhutPNdMrzpoLeJn78E8+pcCo0B1jI90nS3FADGCQZEmZBAnxiI8vFFxsCiJYYHM4GwAJvp3gQemvyRtkVy1zmO3i9t4kfVaxT2d6MwJ5c50m/ggYemSQRvBafKB9E4yfwSO2qctEXuPX+VaPZfajWsvfKS0gaxMgqtGnnpw4mN0RJ+KL9CFmC2g2niXANytm9ySZuTfzgBPinsWqPTsPtC8RY6FOUcS/QlVLCbWDgGA2OjvopZmKIAD3xGh4rp5FETNJ7gbmyP2MXlRYxzjaBB+ILTaZbebJbKol2VmmxIlbdigw6SozsQbz4rqnj6ZtN/VCxiV/E5hZd4esSYJsoXE7WFISBy6ymKby5gkplPdAaJd9UMXFTFxu6JCnjGjumSUjjMcWglzoAuTwj0/hWTEaEtsY1vamXvaQBcaekLMNiKjvcqU6g4OH1afoof8S+S5rmvE2BtrwIn5rl2IZP+LSLD+ZomP81O4Wfyc/ZPOI/8TCz+qmWu/wDi5YMVRFhVrUeTnPb8qgLUlg6kiaOIJHB2WoPnDh5qe2JhMRWdlc2nk+J4LoH+VwueUpGOd4LD13GKVVlSeLGnzdTcPRW7Z2xsjQahBqQCSJgH9MpnZWy6WHaRSYGk3cQAC48TASftD7UUMJTL6rhO5s3d0G9BGokamIYxpc9wa0DUmNNV5j7a/wBVpDqWFNtDU/ZU/wBsP6gVMW4/AzSBqQNJPDloqW7EF29JLJXQ1V2PY3aTnklziSdSTJKjqlZc17EiQY3jf5oUZtFKzNndBhdpfepjACKZ528khSbAgdJTraeVttTcz8IO/mVCU90SkGGKPFYo51NxMi6xJSDQQMOXL+d0TwaLl33vR6JAk5e6CIBm9xbpAkpZ9Q2YDEADqTczHM/JZtGsJFMGQxusauMT8yqUMiaOyKdYGpTqamXMdeHHn1ULjMFkcRUJaT+k6cjoUOlVyZQ0wQdRxiSfQKawu2RXZ2eJa3KfjiL7pjQ8wl2nfgvSn+CHw9bLZhMO1OkxxBsjjGtBuwHUlzTkMjzHyRcbs17ZyjM39N54abuiQbhnusGk/KPFOmnsnKLXZNUcZSc2CTHAiY5gtuOsJKvSyGKT2PadxcAehDonqEoWZYAdLxuGk8J0TWVls8B+8CCD+xQWhKAWnvMc085y+B3fNN7O75c1ohv5jBnkBum3NabhA9k0u6ZuLjrHA/JRuIc8C0iDJBmZBsRO9HsNPwTOLqFjO4LAA3ub8PNRmMBLQ8XOUONoMbzbUeikG481KGlyQ4jduEEH9Q9EDD1Mj3agBhbpII9ePmli6sCQ1svbQDbCZ3cDvhWSjixYPcbgG/wzuKpNJlPMSHEFxsBETuIUpj9qFjqZBs5gvzBIuDoqrJboKZbm4hru4H+E2Ru0juOf0BKqVHaDYlwM8t6NSxdN+pg809lUy0h4pG7oB3Sj/iKcS1wPRVajj6ejieRhM0sQBJGnHmlsblRNHGCpUZOjd3F25OnEuaZLoHDcqzTxkt7liNSdUJ23IkPJf46IpmXyyz4ja7MstcRG+LnkBxVe2ttgkyzvC8gm8x5E+iisZtuRYRPxbmjgOJUZSa51wconfp48T0TqevaTlK+iZZVolwlxpuI0Ycp8Z7p+afw/atNnCoOfcd5ixPkovC0iR3mgjj7w5QDeT0U3s7BhpE2GgbNuO/eqRtitUiW2ds5taHVKceQcejmmY5q+7P2m1rQ0ANa0aBULF7dp4doNR2URIHxOH6Rw5mAqRt/28q1w5jTkpk+6NXDdmdv6CAnbhH9iJNnqHtb/AFap0AadCKtS8n4GGLT+Y8hay8d2v7QVK9R1Sq8uc46n6DQDkFEVMSgOqKEpORRaGKleVtz7xySzWzvCNT13KbQrMrHvIrK1uAiDz0n0XVSlIERI638YWxhoaCdSbcglvQA+HMkcF3iaxNTqI1Qmm8C+7qu6tBwcZBEHWLFSrdi15DtpCLuA5X/ZaS+b9I+axGn8G2GpEB737hp1dp9UvMS7fJPUn6LioXOa1jdfeMc9J8I805Tw0DvnwHHqmeigrRoFx1Fgb28fOUy7BS0Q4eFyf2XVKqySxsTBMDfG6eKXrYio6QC0DkR85W3YyTY7SxQpNPvGN1z89Auvxoqty5i0nnf+Qop2Geba+NvALvsWtHfM8luKC40dVsE8XbBbOo08gh1pGpgSePL+Uzh9oPBMNlnKSefit1MMHiRLDrpx4ha6ezdKwGFrmC0OkjvNI5ajy9FJUscyq0Nqe9x+9dEph8JlcHEhpGh+E/sh1Nnd+zhE9Y8VnTDeiUwuziM1Oe69rgDziR0MgKOxlOJN4JAPWCZ8oTrDldkkllgHTeSNRG6+iYxDQSG92bkE6TYTHKFO2mLXJkA1mSo1wEgEGJiYMwp2pTbiKeZwAMv0Puzf76KIr0u8QHBzp1GinNl0Yz05zEETyJEEJpu6YJKiKweyi50MeYGgJj911i8JVa8NMAkxIIIF470XHiEI52E2PdPIH0smhh3+8REnU28ryU3u8sNqjurgarKrKTg3M5ocSCYaLzpa0J2ptrs3BjG5mtHeBEyOu4rjM4Nze8S2Gkn4Zk3O6eCT/DgAk2PIm/mVO0K5b0NbXwoLO2oklp1aZlh4RwUPQZVqEatad5+jd/opDD4/JfQHdeTOkk6eSHtbCh/fYTEbja6aM2tDSd7Rxi8QGZbS33STBggb+aNhq2rnEmBIIGo4Dgn8e0YbDMY4Z6rwSdIE6z6c4VVw9F4s0yOBMEdCN6pHS0TWtk7/ANpQ3QT9Evi/aio4AAxHBRNXDu4ffNANF279vVUUtD9hquJLiSTJ14koJq93xI80MU3ToimhqONx+3qi6MDZLjAXbgAbX5pvC4UNaXP90ebjwHJBxOIL3TA4AAQABwS3b0YADZGpNJNroEJ1uUN11NxHSB03+SzBQzToOkE2EDeNfuFlWs/NOWR03Lms8BsGboLMSG6FyilewK27DPruJBvY2sLeSaw+OOXK64cY5jgfNR/azoT1T7MMCM9RxDGgdXE7hzWqhlZurmDiLiLLSYxdftHl8RmvA6LFrFF3YiPdE9NPFAxdRxEDhqNyHSqODbm25ExNap2mUaADS2vNMo7Cg+DwsubUtmDXZhIuWix8bSsOzoZmLS5xdyFgLncNSPJZhqJAcS45TYzoN8fJCxjnB7WNggiWutBBvLel56FbfRVbWjpzCG3IbyF7LntqejhJ4zHRaxOObMFjXAaXcHRumCAOO/VJuxVPdTc3o6fULJNharyPNrtYe7I+YPyui1Mc13ee42gA5eWlj9FH9tDe7SMcSZ+UWQ25nRA1I038BbTVHiakh84p2ogtPnPiicyC3mPquaGBLBc9b2si0gSeUwJ9eqDSQqjydIVruI7wJtppHX/dO7QbmbTe06WPHQEQd28odSk0F2Ug8QTcHkCNOi6oEVKLhyBI/t0Pqpt7TH4cQLMWCe8JIMkiLxpm8/kmdgvPavJ1dfrdRdGXHK0Ek2i5mN6lMDRfTMvGUDcYnUbtUZ0kJN2h6uQ9xIPebILYzTBsY4pOviA90300O7iAN3HfqlquIBqEsNySSdNdy6aY0j1Qpsg2w1TGE6Au3CNBAsOiXfjC0d6xnS2bwHwjmb9E3TAeZ907zMDwSmLqsY+Hs1g5rXnmNdFoxQ/FJWjeHZ2j5AOUAmTaXG3Hqmtltd2jmAd0XBtE7x0JXeFIyEtOaZI58B5ytCuKLSzV2RxP90a9Anb1oWL9wLb3aPq53RliBy5KNweAJDnz3RYcz9+qm8FV7SmG1IJMRrpulJ7SeGGnRb8MOdz+7nyQ30ilIg3YpwJM+GoRBiwRdu/VpI+RkLWJpwet1ujSgToq6o1HYY0x3nA8HNn/AE/sm24Jvvn3QLAEuLjym8LijhmwKj5AGg4rl+Oc582I4T7vTmke+gxrpgquJNSRpmENHCDMfKEs8CBFp+yn61EPuLO16kJZ7e5MXk+Fkyfwb8HGHDe9OoafOy7ptkg7h6rnDECQbBxDZ8/4Urs7ZfakjvBg+KwHjKEnRmm9IUNDNLQHZzGhEA8Ii+t0UbBiO0dk4CJcfDQBSeI2hSwxc2g0Oe6XGo7nJty6KKxGOcRnnvETaxg9blBN+CrjGKoYwuBawE1CC4WA5+Pqh4lwdGdxMXAAhoHj6pd9YkNgm4voZ6zqpPZxZUaaL7EnuP8AyuOrT+koflicfAhTxkCMqxbLHNJaRBaSI6GFpCgfTCnDNtN3bhuHNExtbszeHGbW16z0WlieKFS1YJ20hEObmFxBsOem+fRNNqMDWhsNa45WSC4sLh3tdxhYsRaKxYliaZaXNcxj8h7xEtPWUrmokC9QEbrEBbWIxVmlLoI1jA4Q90GDpcjw/dTJpg3AgAQZOYk9fvRbWINCuXgTfX7hqC7Q7K0fmfEyeQF+dkPZtB4c6pVu2m0vIJ1MWsOZ+SxYkbLQRH9ucufXvRHW6bwuKyVLaH0N1pYnkkTT0OjFmmCAIadI7vnGqUGKLiOGtvu6xYpqKqxZIBtBsVDHJBpB1u9roNfVYsVF9oIokKmJyNkyelkahjw4RYgiYI+wsWJEtWbIkuiQw1VgGUtgcrqOqzMuAkGx3m2h5LFiBOJ3slxLy7kd+/KSPRMPqCqCCJqtEzpbWJWLEV2PeiKq08+WROUHNfc0x+ybxGCax2YnuhrS0c3CbrFiP4NQA49s94TFwI0XFTH03W7FoPHf8oWliKiijk1pGmUy58ixEWBsd4N+SysZs4RBm3qsWJb2GcVxskcH7PNMl09mCH8zb3el/kj43a8ghohoFmgADkOQW1iCd9gkqeiIp7RzagZtB3GwPkg4ihDrkX5EAfssWJnp6JKTugmHp9zNMltgOJOh8F0x0Rc9eaxYl8jctWWH8RSqAPe6HECRlOoAG4clpYsQK8z/2Q=="/>
          <p:cNvSpPr>
            <a:spLocks noChangeAspect="1" noChangeArrowheads="1"/>
          </p:cNvSpPr>
          <p:nvPr/>
        </p:nvSpPr>
        <p:spPr bwMode="auto">
          <a:xfrm>
            <a:off x="63500" y="-8429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hQSEBUUExQWFRUVFRoYGRgYFxcWGhUYGBcWFxcXGBoYHCYfFxkkHBQXHy8gJCcpLCwsFx4xNTAqNSYrLCkBCQoKDgwOGg8PGiwkHyQpLCwsKSwsLCwsLCksLCwsKSwsLCwsLCwsLCwsLCwsLCwsLCwsLCwsLCwsKSwsLCwsKf/AABEIALcBEwMBIgACEQEDEQH/xAAcAAACAgMBAQAAAAAAAAAAAAADBAUGAAECBwj/xABDEAABAwIDBQUGBQIEAwkAAAABAAIRAyEEEjEFQVFhcRMigZGxBjJCocHwFFJi0eEHciOCsvEkk6IWM0NEY5LS0+P/xAAaAQADAQEBAQAAAAAAAAAAAAABAgMABAUG/8QAKREAAgICAgEDBAEFAAAAAAAAAAECEQMhEjFBBCJREzJhcVIFFCOh8P/aAAwDAQACEQMRAD8A84NCaYtdZhNmTc7rp7GRTp+CVwOJL6dUmwAgLgttaJps1V2kynamATxUjsqmKwJcbqqgSY4qzUsDUw7IeIdAPgUZwUY67DQttPCZQVDigYkXVixrC6hmKS2Zh5EnQXRhKls10Fps7GhPxH14KFA3qU2vXzDKPhdf/MLfMfMJMUCAji65Ptgj8jOyKIdUbOgufBArvl5PNPbCpSah0DWGTwlRwbLvFOnbG8lr2V7ih9rO7ymdmN7ihNqNl6RdmYgXLg1F1UCWqFWiBBe2T+w6kYmkeFRvqodjlJ7ME1Gbrg+SczPppzx2Bkxb9lUP6jsD9lVYvAB8iFUNq+1hgNc574EQDAQ8FtsV6bqLswa4GxMhdvNtONPZz8OnZ5kStSj42hkqObwcQgLjOg7Y5N06oSCI16SUbCnQ9YpilSCihXTmHxShKLRVNDdQQlKj0xXfZIGolihtGyVqV3VZAXApnVUMdZktUuUZzkEMJKMUZs22kuoTuGoy1R7zcp0yEnZpzlythEbRJRNQGFi6LSsRsxbcXh+0olP+z+wWDCuz+8+VrDNtlUjlENG4arzXla0jY68leb7Ovph2YHIYI8N4Vg2s1tTDUoElhynmNysJpB1KT+WPCFWdjvim+bgT4ECyDzcmwyaT0a2hgR+Ghup9CFDCj2bco3Kx1awawg7mNjrv/wBShH4YuHMlCLb9pJu9ELg6JdUJ148wnsRhS4ta0XJjp19ZUzgdjFmq4qYY5jl1j5cFZ5KdmbIuj3adZrLtaI/uPxOP04BRmDwxLohWXC0mgAN5yOFiswGAAeSdSUY5U7oKkM4WjlZ4KB2lSMyrbXpWhRGNwyMZeTMqtSgV3g9kms1xGrVLYrDyLLWx+48jc4K3P22PDsq9IXUngR3wsxmAy1HRpKPs7COdUY0CSTAVoyTA9Mdx662PUh4Xo2A/pa17A6q4kxMCyYo/05w4iMwPUr0ktnM3o8b9oaGXEO53UYQr3/U32a/DVWOBlrxHQhUx2HsuHIqk0Wi7QoVyV24LA1IOcNZK6a+Cj06aXqMuluwolGd5vglKI7w6p/ZtE5EXDYGH34rnbStDKQrjRonadAFk8kltNsOAU1s+l/hSeCSUuMUw2Vom6mtk0WxfUqNZhC6oQOKsGEwWQc1SUlRmzb8G1rXOiAqfV1PVXXadIlg3ABQGz9mdpKEJJW2J2RVBmZwCsNbCClSk6kIez9kZaxnQJ3aVMVWuj4QjKXKSSNZVX1JK2uSxYrBPRGuAaD5I+Dpdo4AmB63H7qPqPnKOSabXLOzy6yY6kAeq8qEbXL4EftivyWE1+65u5tp4neqxTxGQV2bi/wBVPV67abY1yjzJ3+arO0D3jxc8E+ACnHYjY3WaXuA+4+wpjZ1Nge2dJgcyo3ZtQd4nWAB4pxjoqCNGD/qd/Cpy42AlMQwEuOgFyouhTgy4e/foNw8k6+pLYJgOMu/tGvnYeKTxmPa90NE/IKKdOg2RO3H5azXUxBEF3Pr1UhhsrjnHlwKVdUFR7e7EPDSeMlO4jDdg+W3YdRwVYz4gY04SUljsMpDD1WufbQD1XWLAJTKddhZAYTBWM71FvpRVIG4qzxBncEB2CaX5uKqslPYUyMq4URKPsOjGJpOjR4Tj6E2TOEw2UtPBw9Qjjy01+zN2eyYJstP9qi6SldmGWjm1RbBc9Svocf3shL7EUn+ruCz0KRGof6grzCtstxEAbl7T7c0M9Fo/UFW8DscGTC8r1uX6cyuPaR5LiNlPabhaZgTK9W2h7Lh8CIukMT7LNZcblyL1afZdoptDZBjRLP2Uc+ivVDBgkCE3V2EAQYSv1PESim4LCFrohStTY5Lg6LBTA2Z3p4XT1INDHbypvNYaKjiNgio8KX/7OltEp3ZuGkjjKsf4ljQGm8qE8krSQy2jzjZmyCKxcWmDyVlZsYOZmGgVnxTGBkgCCuNi4QFhaeKGTK9MatlI2lgC5pA0hc7F2J2bRIiVdcXsuXd0SlsdhToBcWReZuKQtUVyvssAOyjVV7DYQ03kO+JembJ2bmBzaqu+0uwnCuHNFhbzKbF6hKTijONxKJX2G4uJDbErF7PgfZdnZt6LE/8AeSDwZ5nSYSZWYg5H094aZnqf4Q6deG+KLjKgNIWvIPT7CpBe10TySTqhramJAbGpJB/lRgqZ3yfzfINW8RVBaDrqPEaLWAcIMfmg9bBLGPZLySGGcASN0+gRqGKvP5iT5aKPFSCSiMdFzwEdNT980gWP12l8Fx3ABo+qFiK5aHACMgk/S+9Fo1SRIjqVH4l5LXNB1/3IQhFXYGEpv7s/EH0zHWZ+ZUg/Em+a6gg6Lk3JaY8VK4iveIhHTRh7BVQAbRMH5f7ph9QBslR2HdIuYHEouIMRwRqny8UY6948hdbD0Co7KNddUMuU9+TDlIjMimre25IZoIT1LZ1Z9qdN7ujSfnonjybqKMet+z9SabDxalHiHuH6ijezlNzKVMPBaQLg7rIOPY8Pdla45nWIBIHWNF9PB1O38CNXCvyRPteP8CVXcFtENiVZfapv/CnkvO+2mIXk/wBSjc0HG6Rc27Qa7WFDbUxEGBdIsrQErUrmV5UIbss5WSGGcMwVh2jhg0NPFUyhiu9zGikdpbec9gA1H0U8+N2nHoMJfJrGVodA+4Q8MAGmb6pMYiRmd4JI1nE2Kr9NyjrsVypklgtohpcTu+i5ZVL35j7s+QUZVsYUnQcGsiZkLNLtGsmq2KECDO7VdbIx93XiJAVL/GFriAUbB7RIcb6oSxaGUz0fYntLRYHdq4CB4u6cSozB47tah4aqk43F71I7FqPAL80CL9EHGoUw870XvZoiqWg80X2iwg7BztYEqJ9nMawuc/Nc/KFvbntOwUnM94uB05jVcUIy5aK3SJnZm229iy3whaVV2diSKTOixWcQKZ5/XqQ1o4lbxwPaGJ0Ejj3Qu6VDtCWggOy2nQkXjkbIlJ3+MXHcRHMZQD8l6MI6/wC/JysSrOgC+t/omMCyI3y8H78krXaA4tJmJHWD9lN7OdOWPhcJ8z+6NUZG2OlxP3dFqVYLeEkINMwJ4x8h/C6xDN03EOHkPopKNswenVMQdNRwWMozkdeczp4QMsR5lZWYSO6NANOIXOz3ksv8Ljbr/PqrONNGOcRhzDjYCJEnXfbipR1ce/lmYkm4FtwSGIg0Wu3jM08gSYTWAxANGD+QHyFika49AQXEYwFsRfig1cULTMW04lLAnNEfcImJblpOdv0HUjXy9Urk5SowWs/vwrJ7LeyNXFHMBlpCxe7eeDR8R+Q4rPY32X/EObVqyKTcoH63EC39o3+XFeo0i1gDGCGgQN3y3Bd+D0rye6XQUIbL9j8LhyHZBUqD4nwYPIaN+ZUy+tKX7Tkszr0o4ox0kNYVrvFdNqRyQM4W8xVOIaN43BsqtLajA4H73Kjbc/p/ll+GM/8ApuN/8rt/iryHBdip4KOTDHIqkgM8KrB4c5rgQ5tiDYhAaSDdeve1PsyzEsLhDawEB35uAP3+y8txGH7MlrxDmkgg6yvFz+neF34BQq1xaZRmuO/QpenUg97RFr3bZQW+wWcYjEeW5dUAQ2UAs0lEr1oAAWt1oICobydUL8YQbmy5eDNkLGYNziI8UVqkY1OpQ85CcobPqVSGUml/9oJ/2Vq2d/TevUANUtpD/wBzj4BXUXLoKTKt79NPYZlWozJTa50/lBK9Awvsbh8O21N1dw4kekho8U4cU8DKzDPaOANFvo9WXpXL7gqJT9l+ytcCTDLXkz8gpFvskwAmo9xkXMZfAaqTxGBLzmdhXEnjXAHkHQo7EYKm3KPwzC+o7Lb/ABAzU5nGNBE/drw9NjXixqG6OzmtaGtsBpJKxYwVAO9VpzfSlbW2r50hYr/Qh/H/AEgWeSuxJaTEfX+EXDvlwniPWSElUfBG8k2HDmV3ha1i43ytj/MSQPKZXlpC9gC6X8wZCbwWNAGYb/ob+ijqhIcDzhEZTIYY0lxnygeUo1qgIfrv0G4n1+iarYjvOJA5fpOkcwkqNTPS3Agi5tqIEndcR4rVQmMp1GvjqkjGmYMXm4kgo2ErEFwcZ7pvrECfog4RoeBBOmsSefVFfgzSIe6C2HEjMCTbl5JlGzDL5FHcbSItvKWwWPikI3AtPQgruo1z2taz3iQLaNi58NyVfTZT7gcHOAMxpr/PyRcbQCWzSGO/RHjpPki4PC9vVZTvlJJMCSGjU+Q+aiaGIPZt6H5K8+wmEApuqEd5wgf2g3+abBg55afRmXzZb2tYxrWZWtbAB3fypBj7qObWMNIsm5Mz9le7dBSGXP8AJYXcEGSBc6/YQwTMyl5FVEZ7QLeYoDawNpWzUcOiHL5G4jEhb7QIS2XDRMn8iuIY1JBBCon9SthZ2DEUx3mAdp+pumbqLeB5K7CpyQMSM7C1wBBBBHEEQR5JcmJZIuLEaPDG1S6ZFk3SqDLwQdtYU4Z76X5HR1G75Qk6FYvIabcV8/KHB0IPOkuWswBRtnYF9UmBYbzYR1Vr2P7JUGd5721HagEgNBT48EpfoKVlawmwa1Yjs2zz0A8VadmewzGXrOz8Wiw6c1OsqVIhtNkcn/wg/hOOHJ6VP5C7YemhHb2MoocoVezGSlQytGmTI0fMglbxJLozUq0/pqtb/peJSX4e3/cVR0qj/wC0Ll1D9GKHRzz6VCr0l0OFdSG6jiP+d/8AtdaOEG/D4n/nQBzJ7dFwlAOt/wAUyBq51VgjqTCOAQ3KC+L3c4uPm6/oilYboWdh6bHEtBmLkve4CdfecY8Ek2jTph7mtygyS6SXOMyQJJ1Kbr0GsaS7QCY5CLu4BUPb/tjJc2me6JE6dY4BPKUcasVJy/RZztemLOqZTvAykDlMGVi8rbtYm86rFzP1T/kP/j+BLtyHtAieMXt6LvEnK2BvJd4EmEEs74PIgeMfutbRE1CdwhsfwuJIn4MD5aJ/34JjD1CGuB0A066fI/NdVMOxrWgSakSQdLzc+AiEGqQGgCxf9LBaS8C15N4Jtnt4tjx1b8wEYV8wB3xB5jnzCDUGV+ttRzjct0m3cZiJ9ZB6QhJAD4dxYb7/AKfwualRxBB1efJo4cAUF5LiHA2A05yPOUai2TOpFv58oRulZgmPx7mMDGGC4STynQczdKYJhL4Nv5Bj0K3i8QRULgO80SJG4axO8XMozcRnaKuplodE7nQSfAz4p4qkh+OrC4kBgDZ0n916d7LVA3D0mi80x56leV7ZdAB+9CvSdhYwCi2LkAHwIXZ6dJNsmtlsoYhzmxvHomKDnERO9QzMa6QRYEaJkOdOYEgrqbLJEpUqAQHuNvRdGpvJ7qSy5r6rTSD3Z0SWVSJAvaLgyuqWOmxAE71HGoGars4oES1CxqH2tIJM/NMAidVFU8W46ldtpG54JkzMkBiRohOqTZANRsSDfguHYi2l1ZMi0Vbb3sHVxeKL2Oa1rgMxP5hbToAksT7D4fDug1n1HRchvdB36KwbU2u+mMgzQ+5Ldeih2YtuhqvZ/e36kLkyYYObdE6N4KqaYytq0yODmwpKm8uHu0H/AC+hS9Cq9w7jqNQcxB+RK7dhSffwzHD9Lmg/9QHqm6CF/CE/+Wb/AJXgeUgIgpMBvQrj+x8/6aiUdUpCwp4ilzb2hj/luIW6WJYSAzFVMxsGuLSSeEPZJWGG3V6bfixTOorH1Dgn9n4R1QBza1XLO8U78fepggc0bZexqszWfmG5uQNPjBuppuGO7RajWCNEDXwUbtvatLDsJeQDuHPw1dyHjCQ9q/bWlhGlrTmqkeXT9/KV43t/2mqV3FznTMwNzeQH11K0pcf2FK9sl/a72yNY5WS1vMyXHi6LeA0VNqVyQenql34ibrqnTLhA4+QC5ZBlKwrHWCxHGDP5VtcrVslZ3hiMwPCT5Cfoh0qxAzuAuRlsJnrErnAuJzX1ET1hBOILnmLNHz+9eidII/We3OQZ0ueAF/r6IXbNLgXiS07rW57pWYl4piCZfrYTlmNeB4eaSFQAjMRHifOFuLM/gaq0XXcXF7dxiIHAjd6LTKTqjIbrMHmNR13+SaqdwZ6Zz0zwNgd45eKJhqzXSabsji2NNDzHXeLQSs7C1XYgDFhutPNdMrzpoLeJn78E8+pcCo0B1jI90nS3FADGCQZEmZBAnxiI8vFFxsCiJYYHM4GwAJvp3gQemvyRtkVy1zmO3i9t4kfVaxT2d6MwJ5c50m/ggYemSQRvBafKB9E4yfwSO2qctEXuPX+VaPZfajWsvfKS0gaxMgqtGnnpw4mN0RJ+KL9CFmC2g2niXANytm9ySZuTfzgBPinsWqPTsPtC8RY6FOUcS/QlVLCbWDgGA2OjvopZmKIAD3xGh4rp5FETNJ7gbmyP2MXlRYxzjaBB+ILTaZbebJbKol2VmmxIlbdigw6SozsQbz4rqnj6ZtN/VCxiV/E5hZd4esSYJsoXE7WFISBy6ymKby5gkplPdAaJd9UMXFTFxu6JCnjGjumSUjjMcWglzoAuTwj0/hWTEaEtsY1vamXvaQBcaekLMNiKjvcqU6g4OH1afoof8S+S5rmvE2BtrwIn5rl2IZP+LSLD+ZomP81O4Wfyc/ZPOI/8TCz+qmWu/wDi5YMVRFhVrUeTnPb8qgLUlg6kiaOIJHB2WoPnDh5qe2JhMRWdlc2nk+J4LoH+VwueUpGOd4LD13GKVVlSeLGnzdTcPRW7Z2xsjQahBqQCSJgH9MpnZWy6WHaRSYGk3cQAC48TASftD7UUMJTL6rhO5s3d0G9BGokamIYxpc9wa0DUmNNV5j7a/wBVpDqWFNtDU/ZU/wBsP6gVMW4/AzSBqQNJPDloqW7EF29JLJXQ1V2PY3aTnklziSdSTJKjqlZc17EiQY3jf5oUZtFKzNndBhdpfepjACKZ528khSbAgdJTraeVttTcz8IO/mVCU90SkGGKPFYo51NxMi6xJSDQQMOXL+d0TwaLl33vR6JAk5e6CIBm9xbpAkpZ9Q2YDEADqTczHM/JZtGsJFMGQxusauMT8yqUMiaOyKdYGpTqamXMdeHHn1ULjMFkcRUJaT+k6cjoUOlVyZQ0wQdRxiSfQKawu2RXZ2eJa3KfjiL7pjQ8wl2nfgvSn+CHw9bLZhMO1OkxxBsjjGtBuwHUlzTkMjzHyRcbs17ZyjM39N54abuiQbhnusGk/KPFOmnsnKLXZNUcZSc2CTHAiY5gtuOsJKvSyGKT2PadxcAehDonqEoWZYAdLxuGk8J0TWVls8B+8CCD+xQWhKAWnvMc085y+B3fNN7O75c1ohv5jBnkBum3NabhA9k0u6ZuLjrHA/JRuIc8C0iDJBmZBsRO9HsNPwTOLqFjO4LAA3ub8PNRmMBLQ8XOUONoMbzbUeikG481KGlyQ4jduEEH9Q9EDD1Mj3agBhbpII9ePmli6sCQ1svbQDbCZ3cDvhWSjixYPcbgG/wzuKpNJlPMSHEFxsBETuIUpj9qFjqZBs5gvzBIuDoqrJboKZbm4hru4H+E2Ru0juOf0BKqVHaDYlwM8t6NSxdN+pg809lUy0h4pG7oB3Sj/iKcS1wPRVajj6ejieRhM0sQBJGnHmlsblRNHGCpUZOjd3F25OnEuaZLoHDcqzTxkt7liNSdUJ23IkPJf46IpmXyyz4ja7MstcRG+LnkBxVe2ttgkyzvC8gm8x5E+iisZtuRYRPxbmjgOJUZSa51wconfp48T0TqevaTlK+iZZVolwlxpuI0Ycp8Z7p+afw/atNnCoOfcd5ixPkovC0iR3mgjj7w5QDeT0U3s7BhpE2GgbNuO/eqRtitUiW2ds5taHVKceQcejmmY5q+7P2m1rQ0ANa0aBULF7dp4doNR2URIHxOH6Rw5mAqRt/28q1w5jTkpk+6NXDdmdv6CAnbhH9iJNnqHtb/AFap0AadCKtS8n4GGLT+Y8hay8d2v7QVK9R1Sq8uc46n6DQDkFEVMSgOqKEpORRaGKleVtz7xySzWzvCNT13KbQrMrHvIrK1uAiDz0n0XVSlIERI638YWxhoaCdSbcglvQA+HMkcF3iaxNTqI1Qmm8C+7qu6tBwcZBEHWLFSrdi15DtpCLuA5X/ZaS+b9I+axGn8G2GpEB737hp1dp9UvMS7fJPUn6LioXOa1jdfeMc9J8I805Tw0DvnwHHqmeigrRoFx1Fgb28fOUy7BS0Q4eFyf2XVKqySxsTBMDfG6eKXrYio6QC0DkR85W3YyTY7SxQpNPvGN1z89Auvxoqty5i0nnf+Qop2Geba+NvALvsWtHfM8luKC40dVsE8XbBbOo08gh1pGpgSePL+Uzh9oPBMNlnKSefit1MMHiRLDrpx4ha6ezdKwGFrmC0OkjvNI5ajy9FJUscyq0Nqe9x+9dEph8JlcHEhpGh+E/sh1Nnd+zhE9Y8VnTDeiUwuziM1Oe69rgDziR0MgKOxlOJN4JAPWCZ8oTrDldkkllgHTeSNRG6+iYxDQSG92bkE6TYTHKFO2mLXJkA1mSo1wEgEGJiYMwp2pTbiKeZwAMv0Puzf76KIr0u8QHBzp1GinNl0Yz05zEETyJEEJpu6YJKiKweyi50MeYGgJj911i8JVa8NMAkxIIIF470XHiEI52E2PdPIH0smhh3+8REnU28ryU3u8sNqjurgarKrKTg3M5ocSCYaLzpa0J2ptrs3BjG5mtHeBEyOu4rjM4Nze8S2Gkn4Zk3O6eCT/DgAk2PIm/mVO0K5b0NbXwoLO2oklp1aZlh4RwUPQZVqEatad5+jd/opDD4/JfQHdeTOkk6eSHtbCh/fYTEbja6aM2tDSd7Rxi8QGZbS33STBggb+aNhq2rnEmBIIGo4Dgn8e0YbDMY4Z6rwSdIE6z6c4VVw9F4s0yOBMEdCN6pHS0TWtk7/ANpQ3QT9Evi/aio4AAxHBRNXDu4ffNANF279vVUUtD9hquJLiSTJ14koJq93xI80MU3ToimhqONx+3qi6MDZLjAXbgAbX5pvC4UNaXP90ebjwHJBxOIL3TA4AAQABwS3b0YADZGpNJNroEJ1uUN11NxHSB03+SzBQzToOkE2EDeNfuFlWs/NOWR03Lms8BsGboLMSG6FyilewK27DPruJBvY2sLeSaw+OOXK64cY5jgfNR/azoT1T7MMCM9RxDGgdXE7hzWqhlZurmDiLiLLSYxdftHl8RmvA6LFrFF3YiPdE9NPFAxdRxEDhqNyHSqODbm25ExNap2mUaADS2vNMo7Cg+DwsubUtmDXZhIuWix8bSsOzoZmLS5xdyFgLncNSPJZhqJAcS45TYzoN8fJCxjnB7WNggiWutBBvLel56FbfRVbWjpzCG3IbyF7LntqejhJ4zHRaxOObMFjXAaXcHRumCAOO/VJuxVPdTc3o6fULJNharyPNrtYe7I+YPyui1Mc13ee42gA5eWlj9FH9tDe7SMcSZ+UWQ25nRA1I038BbTVHiakh84p2ogtPnPiicyC3mPquaGBLBc9b2si0gSeUwJ9eqDSQqjydIVruI7wJtppHX/dO7QbmbTe06WPHQEQd28odSk0F2Ug8QTcHkCNOi6oEVKLhyBI/t0Pqpt7TH4cQLMWCe8JIMkiLxpm8/kmdgvPavJ1dfrdRdGXHK0Ek2i5mN6lMDRfTMvGUDcYnUbtUZ0kJN2h6uQ9xIPebILYzTBsY4pOviA90300O7iAN3HfqlquIBqEsNySSdNdy6aY0j1Qpsg2w1TGE6Au3CNBAsOiXfjC0d6xnS2bwHwjmb9E3TAeZ907zMDwSmLqsY+Hs1g5rXnmNdFoxQ/FJWjeHZ2j5AOUAmTaXG3Hqmtltd2jmAd0XBtE7x0JXeFIyEtOaZI58B5ytCuKLSzV2RxP90a9Anb1oWL9wLb3aPq53RliBy5KNweAJDnz3RYcz9+qm8FV7SmG1IJMRrpulJ7SeGGnRb8MOdz+7nyQ30ilIg3YpwJM+GoRBiwRdu/VpI+RkLWJpwet1ujSgToq6o1HYY0x3nA8HNn/AE/sm24Jvvn3QLAEuLjym8LijhmwKj5AGg4rl+Oc582I4T7vTmke+gxrpgquJNSRpmENHCDMfKEs8CBFp+yn61EPuLO16kJZ7e5MXk+Fkyfwb8HGHDe9OoafOy7ptkg7h6rnDECQbBxDZ8/4Urs7ZfakjvBg+KwHjKEnRmm9IUNDNLQHZzGhEA8Ii+t0UbBiO0dk4CJcfDQBSeI2hSwxc2g0Oe6XGo7nJty6KKxGOcRnnvETaxg9blBN+CrjGKoYwuBawE1CC4WA5+Pqh4lwdGdxMXAAhoHj6pd9YkNgm4voZ6zqpPZxZUaaL7EnuP8AyuOrT+koflicfAhTxkCMqxbLHNJaRBaSI6GFpCgfTCnDNtN3bhuHNExtbszeHGbW16z0WlieKFS1YJ20hEObmFxBsOem+fRNNqMDWhsNa45WSC4sLh3tdxhYsRaKxYliaZaXNcxj8h7xEtPWUrmokC9QEbrEBbWIxVmlLoI1jA4Q90GDpcjw/dTJpg3AgAQZOYk9fvRbWINCuXgTfX7hqC7Q7K0fmfEyeQF+dkPZtB4c6pVu2m0vIJ1MWsOZ+SxYkbLQRH9ucufXvRHW6bwuKyVLaH0N1pYnkkTT0OjFmmCAIadI7vnGqUGKLiOGtvu6xYpqKqxZIBtBsVDHJBpB1u9roNfVYsVF9oIokKmJyNkyelkahjw4RYgiYI+wsWJEtWbIkuiQw1VgGUtgcrqOqzMuAkGx3m2h5LFiBOJ3slxLy7kd+/KSPRMPqCqCCJqtEzpbWJWLEV2PeiKq08+WROUHNfc0x+ybxGCax2YnuhrS0c3CbrFiP4NQA49s94TFwI0XFTH03W7FoPHf8oWliKiijk1pGmUy58ixEWBsd4N+SysZs4RBm3qsWJb2GcVxskcH7PNMl09mCH8zb3el/kj43a8ghohoFmgADkOQW1iCd9gkqeiIp7RzagZtB3GwPkg4ihDrkX5EAfssWJnp6JKTugmHp9zNMltgOJOh8F0x0Rc9eaxYl8jctWWH8RSqAPe6HECRlOoAG4clpYsQK8z/2Q=="/>
          <p:cNvSpPr>
            <a:spLocks noChangeAspect="1" noChangeArrowheads="1"/>
          </p:cNvSpPr>
          <p:nvPr/>
        </p:nvSpPr>
        <p:spPr bwMode="auto">
          <a:xfrm>
            <a:off x="215900" y="-6905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70441F81-84A7-5F3D-3459-B1CAB27DBB28}"/>
              </a:ext>
            </a:extLst>
          </p:cNvPr>
          <p:cNvPicPr>
            <a:picLocks noChangeAspect="1"/>
          </p:cNvPicPr>
          <p:nvPr/>
        </p:nvPicPr>
        <p:blipFill>
          <a:blip r:embed="rId2"/>
          <a:stretch>
            <a:fillRect/>
          </a:stretch>
        </p:blipFill>
        <p:spPr>
          <a:xfrm>
            <a:off x="1444111" y="1568480"/>
            <a:ext cx="6230422" cy="5252332"/>
          </a:xfrm>
          <a:prstGeom prst="rect">
            <a:avLst/>
          </a:prstGeom>
        </p:spPr>
      </p:pic>
    </p:spTree>
    <p:extLst>
      <p:ext uri="{BB962C8B-B14F-4D97-AF65-F5344CB8AC3E}">
        <p14:creationId xmlns:p14="http://schemas.microsoft.com/office/powerpoint/2010/main" val="239818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6725"/>
            <a:ext cx="7118252" cy="1143000"/>
          </a:xfrm>
        </p:spPr>
        <p:txBody>
          <a:bodyPr/>
          <a:lstStyle/>
          <a:p>
            <a:pPr algn="ctr"/>
            <a:r>
              <a:rPr lang="en-US" dirty="0">
                <a:effectLst>
                  <a:outerShdw blurRad="38100" dist="38100" dir="2700000" algn="tl">
                    <a:srgbClr val="000000">
                      <a:alpha val="43137"/>
                    </a:srgbClr>
                  </a:outerShdw>
                </a:effectLst>
              </a:rPr>
              <a:t>Level 1 - Individual Skills Contest Driver</a:t>
            </a:r>
          </a:p>
        </p:txBody>
      </p:sp>
      <p:pic>
        <p:nvPicPr>
          <p:cNvPr id="8" name="Picture 7">
            <a:extLst>
              <a:ext uri="{FF2B5EF4-FFF2-40B4-BE49-F238E27FC236}">
                <a16:creationId xmlns:a16="http://schemas.microsoft.com/office/drawing/2014/main" id="{C50285D3-0192-E819-4BE4-B0EA72939D20}"/>
              </a:ext>
            </a:extLst>
          </p:cNvPr>
          <p:cNvPicPr>
            <a:picLocks noChangeAspect="1"/>
          </p:cNvPicPr>
          <p:nvPr/>
        </p:nvPicPr>
        <p:blipFill>
          <a:blip r:embed="rId2"/>
          <a:stretch>
            <a:fillRect/>
          </a:stretch>
        </p:blipFill>
        <p:spPr>
          <a:xfrm>
            <a:off x="1466668" y="1549443"/>
            <a:ext cx="6210664" cy="5255178"/>
          </a:xfrm>
          <a:prstGeom prst="rect">
            <a:avLst/>
          </a:prstGeom>
        </p:spPr>
      </p:pic>
    </p:spTree>
    <p:extLst>
      <p:ext uri="{BB962C8B-B14F-4D97-AF65-F5344CB8AC3E}">
        <p14:creationId xmlns:p14="http://schemas.microsoft.com/office/powerpoint/2010/main" val="122843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6725" y="1609725"/>
            <a:ext cx="7989888" cy="4595813"/>
          </a:xfrm>
        </p:spPr>
        <p:txBody>
          <a:bodyPr/>
          <a:lstStyle/>
          <a:p>
            <a:pPr marL="342900" indent="-342900">
              <a:buFont typeface="Arial" pitchFamily="34" charset="0"/>
              <a:buChar char="•"/>
            </a:pPr>
            <a:r>
              <a:rPr lang="en-US" dirty="0"/>
              <a:t>Level 1 Individual Skills Contest</a:t>
            </a:r>
          </a:p>
          <a:p>
            <a:pPr marL="342900" indent="-342900">
              <a:buFont typeface="Arial" pitchFamily="34" charset="0"/>
              <a:buChar char="•"/>
            </a:pPr>
            <a:r>
              <a:rPr lang="en-US" dirty="0"/>
              <a:t>Level 2 Unified Sports Team Play</a:t>
            </a:r>
          </a:p>
          <a:p>
            <a:pPr marL="342900" indent="-342900">
              <a:buFont typeface="Arial" pitchFamily="34" charset="0"/>
              <a:buChar char="•"/>
            </a:pPr>
            <a:r>
              <a:rPr lang="en-US" dirty="0"/>
              <a:t>Level 4 Individual Stroke Play 9-Hole</a:t>
            </a:r>
          </a:p>
        </p:txBody>
      </p:sp>
      <p:sp>
        <p:nvSpPr>
          <p:cNvPr id="5" name="Title 1"/>
          <p:cNvSpPr>
            <a:spLocks noGrp="1"/>
          </p:cNvSpPr>
          <p:nvPr>
            <p:ph type="title"/>
          </p:nvPr>
        </p:nvSpPr>
        <p:spPr>
          <a:xfrm>
            <a:off x="900648" y="462965"/>
            <a:ext cx="7051823" cy="1046064"/>
          </a:xfrm>
        </p:spPr>
        <p:txBody>
          <a:bodyPr/>
          <a:lstStyle/>
          <a:p>
            <a:pPr algn="ctr"/>
            <a:r>
              <a:rPr lang="en-US" dirty="0">
                <a:effectLst>
                  <a:outerShdw blurRad="38100" dist="38100" dir="2700000" algn="tl">
                    <a:srgbClr val="000000">
                      <a:alpha val="43137"/>
                    </a:srgbClr>
                  </a:outerShdw>
                </a:effectLst>
              </a:rPr>
              <a:t>Events Offered</a:t>
            </a:r>
          </a:p>
        </p:txBody>
      </p:sp>
      <p:pic>
        <p:nvPicPr>
          <p:cNvPr id="1026" name="Picture 2" descr="\\somi-refe\Event-Pictures\Golf &amp; Softball Finals\Golf &amp; Softball Finals 2011\Southeast\Golf\SSC &amp; Pine View golf 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227742"/>
            <a:ext cx="4876800" cy="324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170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65138"/>
            <a:ext cx="7104185" cy="1143000"/>
          </a:xfrm>
        </p:spPr>
        <p:txBody>
          <a:bodyPr/>
          <a:lstStyle/>
          <a:p>
            <a:pPr algn="ctr"/>
            <a:r>
              <a:rPr lang="en-US" dirty="0">
                <a:effectLst>
                  <a:outerShdw blurRad="38100" dist="38100" dir="2700000" algn="tl">
                    <a:srgbClr val="000000">
                      <a:alpha val="43137"/>
                    </a:srgbClr>
                  </a:outerShdw>
                </a:effectLst>
              </a:rPr>
              <a:t>Golfing Technique: Mental</a:t>
            </a:r>
          </a:p>
        </p:txBody>
      </p:sp>
      <p:sp>
        <p:nvSpPr>
          <p:cNvPr id="3" name="Content Placeholder 2"/>
          <p:cNvSpPr>
            <a:spLocks noGrp="1"/>
          </p:cNvSpPr>
          <p:nvPr>
            <p:ph idx="1"/>
          </p:nvPr>
        </p:nvSpPr>
        <p:spPr>
          <a:xfrm>
            <a:off x="409887" y="1608138"/>
            <a:ext cx="8229600" cy="4290893"/>
          </a:xfrm>
        </p:spPr>
        <p:txBody>
          <a:bodyPr/>
          <a:lstStyle/>
          <a:p>
            <a:pPr marL="457200" indent="-457200">
              <a:buFont typeface="Arial" panose="020B0604020202020204" pitchFamily="34" charset="0"/>
              <a:buChar char="•"/>
            </a:pPr>
            <a:r>
              <a:rPr lang="en-US" sz="2800" dirty="0"/>
              <a:t>MENTAL PRACTICE - (</a:t>
            </a:r>
            <a:r>
              <a:rPr lang="en-US" sz="2800" i="1" dirty="0"/>
              <a:t>10 Minutes Each Day</a:t>
            </a:r>
            <a:r>
              <a:rPr lang="en-US" sz="2800" dirty="0"/>
              <a:t>) </a:t>
            </a:r>
          </a:p>
          <a:p>
            <a:pPr marL="501650" lvl="1" indent="-457200">
              <a:buFont typeface="Arial" panose="020B0604020202020204" pitchFamily="34" charset="0"/>
              <a:buChar char="•"/>
            </a:pPr>
            <a:r>
              <a:rPr lang="en-US" sz="2400" dirty="0"/>
              <a:t>Be Goal Oriented - write down specific goals, short term and long term </a:t>
            </a:r>
          </a:p>
          <a:p>
            <a:pPr marL="501650" lvl="1" indent="-457200">
              <a:buFont typeface="Arial" panose="020B0604020202020204" pitchFamily="34" charset="0"/>
              <a:buChar char="•"/>
            </a:pPr>
            <a:r>
              <a:rPr lang="en-US" sz="2400" dirty="0"/>
              <a:t>Have A Vision - visualize yourself achieving these goals. Close your eyes and visualize! </a:t>
            </a:r>
          </a:p>
          <a:p>
            <a:pPr marL="501650" lvl="1" indent="-457200">
              <a:buFont typeface="Arial" panose="020B0604020202020204" pitchFamily="34" charset="0"/>
              <a:buChar char="•"/>
            </a:pPr>
            <a:r>
              <a:rPr lang="en-US" sz="2400" dirty="0"/>
              <a:t>Know Your Swing - focus on rhythm and timing as you swing </a:t>
            </a:r>
          </a:p>
          <a:p>
            <a:endParaRPr lang="en-US" dirty="0"/>
          </a:p>
        </p:txBody>
      </p:sp>
    </p:spTree>
    <p:extLst>
      <p:ext uri="{BB962C8B-B14F-4D97-AF65-F5344CB8AC3E}">
        <p14:creationId xmlns:p14="http://schemas.microsoft.com/office/powerpoint/2010/main" val="1805160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3" y="482720"/>
            <a:ext cx="7100852" cy="1143000"/>
          </a:xfrm>
        </p:spPr>
        <p:txBody>
          <a:bodyPr/>
          <a:lstStyle/>
          <a:p>
            <a:pPr algn="ctr"/>
            <a:r>
              <a:rPr lang="en-US" dirty="0">
                <a:effectLst>
                  <a:outerShdw blurRad="38100" dist="38100" dir="2700000" algn="tl">
                    <a:srgbClr val="000000">
                      <a:alpha val="43137"/>
                    </a:srgbClr>
                  </a:outerShdw>
                </a:effectLst>
              </a:rPr>
              <a:t>Golf Tips</a:t>
            </a:r>
          </a:p>
        </p:txBody>
      </p:sp>
      <p:sp>
        <p:nvSpPr>
          <p:cNvPr id="4" name="TextBox 3"/>
          <p:cNvSpPr txBox="1"/>
          <p:nvPr/>
        </p:nvSpPr>
        <p:spPr>
          <a:xfrm>
            <a:off x="409574" y="1557771"/>
            <a:ext cx="7972425" cy="4939814"/>
          </a:xfrm>
          <a:prstGeom prst="rect">
            <a:avLst/>
          </a:prstGeom>
          <a:noFill/>
        </p:spPr>
        <p:txBody>
          <a:bodyPr wrap="square" rtlCol="0">
            <a:spAutoFit/>
          </a:bodyPr>
          <a:lstStyle/>
          <a:p>
            <a:r>
              <a:rPr lang="en-US" sz="1500" b="1" i="1" dirty="0"/>
              <a:t>Putting:</a:t>
            </a:r>
          </a:p>
          <a:p>
            <a:r>
              <a:rPr lang="en-US" sz="1500" b="1" dirty="0"/>
              <a:t>ONE HANDED DRILL:</a:t>
            </a:r>
            <a:br>
              <a:rPr lang="en-US" sz="1500" dirty="0"/>
            </a:br>
            <a:r>
              <a:rPr lang="en-US" sz="1500" dirty="0"/>
              <a:t>Practice a straight ten foot putt with ten balls using only your trailing hand. Concentrate upon the palm of your hand moving toward the cup. Now practice the same putt with your target hand only. Concentrate on the back of your hand moving toward the cup. Be conscious of the toe of your putter in the follow through, if it points toward or away from the cup, you are turning your hand. The face of the putter should be square to the cup.</a:t>
            </a:r>
          </a:p>
          <a:p>
            <a:endParaRPr lang="en-US" sz="1500" dirty="0"/>
          </a:p>
          <a:p>
            <a:r>
              <a:rPr lang="en-US" sz="1500" b="1" dirty="0"/>
              <a:t>ONE EYE DRILL:</a:t>
            </a:r>
            <a:br>
              <a:rPr lang="en-US" sz="1500" dirty="0"/>
            </a:br>
            <a:r>
              <a:rPr lang="en-US" sz="1500" dirty="0"/>
              <a:t>Putt with the eye on the target side closed. This will help you to stop lifting your head prematurely.</a:t>
            </a:r>
          </a:p>
          <a:p>
            <a:endParaRPr lang="en-US" sz="1500" dirty="0"/>
          </a:p>
          <a:p>
            <a:r>
              <a:rPr lang="en-US" sz="1500" b="1" dirty="0"/>
              <a:t>LISTEN DRILL:</a:t>
            </a:r>
            <a:br>
              <a:rPr lang="en-US" sz="1500" dirty="0"/>
            </a:br>
            <a:r>
              <a:rPr lang="en-US" sz="1500" dirty="0"/>
              <a:t>Do not look to see if the ball goes into the cup. Listen. Hear it drop.</a:t>
            </a:r>
          </a:p>
          <a:p>
            <a:endParaRPr lang="en-US" sz="1500" dirty="0"/>
          </a:p>
          <a:p>
            <a:r>
              <a:rPr lang="en-US" sz="1500" b="1" dirty="0"/>
              <a:t>ALIGNMENT DRILL:</a:t>
            </a:r>
            <a:br>
              <a:rPr lang="en-US" sz="1500" dirty="0"/>
            </a:br>
            <a:r>
              <a:rPr lang="en-US" sz="1500" dirty="0"/>
              <a:t>Lay two clubs on the green about 6 inches apart so that they are parallel to each other. Putt from between these two clubs and check to see that your stroke is aligned at impact and steady on the back and forward stroke. Putting can be tiring on the lower back. When practicing take frequent breaks by standing tall and stretching your back muscles with gently movements that relieve the tension that can build by concentrated practice. </a:t>
            </a:r>
          </a:p>
        </p:txBody>
      </p:sp>
    </p:spTree>
    <p:extLst>
      <p:ext uri="{BB962C8B-B14F-4D97-AF65-F5344CB8AC3E}">
        <p14:creationId xmlns:p14="http://schemas.microsoft.com/office/powerpoint/2010/main" val="396019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733" y="482720"/>
            <a:ext cx="7072716" cy="1143000"/>
          </a:xfrm>
        </p:spPr>
        <p:txBody>
          <a:bodyPr/>
          <a:lstStyle/>
          <a:p>
            <a:pPr algn="ctr"/>
            <a:r>
              <a:rPr lang="en-US" dirty="0">
                <a:effectLst>
                  <a:outerShdw blurRad="38100" dist="38100" dir="2700000" algn="tl">
                    <a:srgbClr val="000000">
                      <a:alpha val="43137"/>
                    </a:srgbClr>
                  </a:outerShdw>
                </a:effectLst>
              </a:rPr>
              <a:t>Golf Tips</a:t>
            </a:r>
          </a:p>
        </p:txBody>
      </p:sp>
      <p:sp>
        <p:nvSpPr>
          <p:cNvPr id="3" name="Content Placeholder 2"/>
          <p:cNvSpPr>
            <a:spLocks noGrp="1"/>
          </p:cNvSpPr>
          <p:nvPr>
            <p:ph idx="1"/>
          </p:nvPr>
        </p:nvSpPr>
        <p:spPr>
          <a:xfrm>
            <a:off x="457200" y="1625720"/>
            <a:ext cx="8534400" cy="4070230"/>
          </a:xfrm>
        </p:spPr>
        <p:txBody>
          <a:bodyPr>
            <a:normAutofit/>
          </a:bodyPr>
          <a:lstStyle/>
          <a:p>
            <a:r>
              <a:rPr lang="en-US" sz="1600" b="1" i="1" dirty="0"/>
              <a:t>Chipping</a:t>
            </a:r>
          </a:p>
          <a:p>
            <a:r>
              <a:rPr lang="en-US" sz="1600" dirty="0"/>
              <a:t>Did you know that your can chip with any club? Wedge...3-Iron...Even three wood!</a:t>
            </a:r>
          </a:p>
          <a:p>
            <a:r>
              <a:rPr lang="en-US" sz="1600" dirty="0"/>
              <a:t>The farther away the pin, the lower the loft. You must get the ball rolling as quickly as possible. Here's how: </a:t>
            </a:r>
          </a:p>
          <a:p>
            <a:pPr lvl="1"/>
            <a:r>
              <a:rPr lang="en-US" sz="1600" dirty="0"/>
              <a:t>Feet about a foot apart </a:t>
            </a:r>
          </a:p>
          <a:p>
            <a:pPr lvl="1"/>
            <a:r>
              <a:rPr lang="en-US" sz="1600" dirty="0"/>
              <a:t>Weight on the forward foot </a:t>
            </a:r>
          </a:p>
          <a:p>
            <a:pPr lvl="1"/>
            <a:r>
              <a:rPr lang="en-US" sz="1600" dirty="0"/>
              <a:t>Back knee pointing at the target, with almost no weight on the back foot. </a:t>
            </a:r>
          </a:p>
          <a:p>
            <a:r>
              <a:rPr lang="en-US" sz="1600" dirty="0"/>
              <a:t>This will put your hands ahead of the ball. Take the club back with your shoulders. No wrist break, hands lead the club head on the downswing. No wrist break. Let the club head do the work.</a:t>
            </a:r>
          </a:p>
          <a:p>
            <a:endParaRPr lang="en-US" dirty="0"/>
          </a:p>
        </p:txBody>
      </p:sp>
      <p:pic>
        <p:nvPicPr>
          <p:cNvPr id="3074" name="Picture 2" descr="\\somi-refe\Event-Pictures\Golf &amp; Softball Finals\Golf &amp; Softball Finals 2008\Golf\Picture 0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568" y="4913821"/>
            <a:ext cx="2340864" cy="156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4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96428"/>
            <a:ext cx="7132320" cy="1143000"/>
          </a:xfrm>
        </p:spPr>
        <p:txBody>
          <a:bodyPr/>
          <a:lstStyle/>
          <a:p>
            <a:pPr algn="ctr"/>
            <a:r>
              <a:rPr lang="en-US" dirty="0">
                <a:effectLst>
                  <a:outerShdw blurRad="38100" dist="38100" dir="2700000" algn="tl">
                    <a:srgbClr val="000000">
                      <a:alpha val="43137"/>
                    </a:srgbClr>
                  </a:outerShdw>
                </a:effectLst>
              </a:rPr>
              <a:t>Want to hit the ball farther?</a:t>
            </a:r>
          </a:p>
        </p:txBody>
      </p:sp>
      <p:sp>
        <p:nvSpPr>
          <p:cNvPr id="3" name="Content Placeholder 2"/>
          <p:cNvSpPr>
            <a:spLocks noGrp="1"/>
          </p:cNvSpPr>
          <p:nvPr>
            <p:ph idx="1"/>
          </p:nvPr>
        </p:nvSpPr>
        <p:spPr>
          <a:xfrm>
            <a:off x="466724" y="1562100"/>
            <a:ext cx="8002977" cy="4124407"/>
          </a:xfrm>
        </p:spPr>
        <p:txBody>
          <a:bodyPr>
            <a:noAutofit/>
          </a:bodyPr>
          <a:lstStyle/>
          <a:p>
            <a:pPr marL="342900" indent="-342900">
              <a:buFont typeface="Arial" pitchFamily="34" charset="0"/>
              <a:buChar char="•"/>
            </a:pPr>
            <a:r>
              <a:rPr lang="en-US" sz="2000" dirty="0"/>
              <a:t>One of the most recent improvements to the golf swing is the "two-pivot swing" exemplified in players such as Tiger Woods and Nick Faldo. Thirty years ago the "two-pivot swing" would have been considered swaying. Today it is the model swing to hit it further.</a:t>
            </a:r>
          </a:p>
          <a:p>
            <a:pPr marL="342900" indent="-342900">
              <a:buFont typeface="Arial" pitchFamily="34" charset="0"/>
              <a:buChar char="•"/>
            </a:pPr>
            <a:r>
              <a:rPr lang="en-US" sz="2000" dirty="0"/>
              <a:t>During your backswing as your upper body turns, allow your left shoulder to move across and to the right so that your left shoulder is above your right foot at the top of your backswing. Your head will move behind the ball and it might feel that you have "swayed." Start your forward swing as you always do but try to finish with your right shoulder above your left foot, as if you are moving slightly ahead of the shot. You will finish in a more vertical position and look like Tiger!</a:t>
            </a:r>
          </a:p>
          <a:p>
            <a:pPr marL="342900" indent="-342900">
              <a:buFont typeface="Arial" pitchFamily="34" charset="0"/>
              <a:buChar char="•"/>
            </a:pPr>
            <a:r>
              <a:rPr lang="en-US" sz="2000" dirty="0"/>
              <a:t>It is simple, effective and you will probably start hitting it further.</a:t>
            </a:r>
          </a:p>
        </p:txBody>
      </p:sp>
    </p:spTree>
    <p:extLst>
      <p:ext uri="{BB962C8B-B14F-4D97-AF65-F5344CB8AC3E}">
        <p14:creationId xmlns:p14="http://schemas.microsoft.com/office/powerpoint/2010/main" val="14467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66713"/>
            <a:ext cx="7460004" cy="1046064"/>
          </a:xfrm>
        </p:spPr>
        <p:txBody>
          <a:bodyPr/>
          <a:lstStyle/>
          <a:p>
            <a:pPr algn="ctr"/>
            <a:r>
              <a:rPr lang="en-US" dirty="0"/>
              <a:t>Golf Etiquette</a:t>
            </a:r>
          </a:p>
        </p:txBody>
      </p:sp>
      <p:sp>
        <p:nvSpPr>
          <p:cNvPr id="3" name="Content Placeholder 2"/>
          <p:cNvSpPr>
            <a:spLocks noGrp="1"/>
          </p:cNvSpPr>
          <p:nvPr>
            <p:ph idx="1"/>
          </p:nvPr>
        </p:nvSpPr>
        <p:spPr>
          <a:xfrm>
            <a:off x="544513" y="1524445"/>
            <a:ext cx="7912100" cy="4966842"/>
          </a:xfrm>
        </p:spPr>
        <p:txBody>
          <a:bodyPr/>
          <a:lstStyle/>
          <a:p>
            <a:pPr marL="0" indent="0"/>
            <a:r>
              <a:rPr lang="en-US" sz="1600" b="1" dirty="0"/>
              <a:t>Maintaining the Course:</a:t>
            </a:r>
          </a:p>
          <a:p>
            <a:pPr marL="342900" indent="-342900">
              <a:buAutoNum type="arabicPeriod"/>
            </a:pPr>
            <a:r>
              <a:rPr lang="en-US" sz="1500" dirty="0"/>
              <a:t>Replace your divots. </a:t>
            </a:r>
          </a:p>
          <a:p>
            <a:pPr marL="342900" indent="-342900">
              <a:buAutoNum type="arabicPeriod"/>
            </a:pPr>
            <a:r>
              <a:rPr lang="en-US" sz="1500" dirty="0"/>
              <a:t>Turf tends to explode on impact, making it difficult, if not impossible, to replace the divot. In this case, you have two options: </a:t>
            </a:r>
          </a:p>
          <a:p>
            <a:pPr marL="387350" lvl="1" indent="-342900">
              <a:buAutoNum type="arabicPeriod"/>
            </a:pPr>
            <a:r>
              <a:rPr lang="en-US" sz="1500" dirty="0"/>
              <a:t>You can use the toe of your shoe to kick in the turf around the edges of the divot. </a:t>
            </a:r>
          </a:p>
          <a:p>
            <a:pPr marL="387350" lvl="1" indent="-342900">
              <a:buAutoNum type="arabicPeriod"/>
            </a:pPr>
            <a:r>
              <a:rPr lang="en-US" sz="1500" dirty="0"/>
              <a:t>Many courses often put containers of a soil/seed mixture on their carts and tees. If this is the case, simply fill in the divot with the mixture.</a:t>
            </a:r>
          </a:p>
          <a:p>
            <a:pPr marL="342900" indent="-342900">
              <a:buAutoNum type="arabicPeriod"/>
            </a:pPr>
            <a:r>
              <a:rPr lang="en-US" sz="1500" dirty="0"/>
              <a:t>After hitting from a bunker, rake the area you played from, as well as all your footprints and any others within reach.</a:t>
            </a:r>
          </a:p>
          <a:p>
            <a:pPr marL="387350" lvl="1" indent="-342900">
              <a:buAutoNum type="arabicPeriod"/>
            </a:pPr>
            <a:r>
              <a:rPr lang="en-US" sz="1500" dirty="0"/>
              <a:t>Rakes should be left either in or nearby the bunker.</a:t>
            </a:r>
          </a:p>
          <a:p>
            <a:pPr marL="342900" indent="-342900">
              <a:buAutoNum type="arabicPeriod"/>
            </a:pPr>
            <a:r>
              <a:rPr lang="en-US" sz="1500" dirty="0"/>
              <a:t>Using a tee, knife, key or repair tool, repair the mark on the green by working the edges towards the center, without lifting the center of the mark. Don't tear the grass. Finish by smoothing the area with a club or your foot. Try to get the area smooth enough to putt over.</a:t>
            </a:r>
          </a:p>
          <a:p>
            <a:pPr marL="342900" indent="-342900">
              <a:buAutoNum type="arabicPeriod"/>
            </a:pPr>
            <a:r>
              <a:rPr lang="en-US" sz="1500" dirty="0"/>
              <a:t>Just remember that while the Rules of Golf allow you to repair pitch marks on your putting line, you cannot repair spike marks on your putting line until after you have putted. </a:t>
            </a:r>
            <a:endParaRPr lang="en-US" sz="1500" b="1" dirty="0"/>
          </a:p>
        </p:txBody>
      </p:sp>
    </p:spTree>
    <p:extLst>
      <p:ext uri="{BB962C8B-B14F-4D97-AF65-F5344CB8AC3E}">
        <p14:creationId xmlns:p14="http://schemas.microsoft.com/office/powerpoint/2010/main" val="118276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3" y="371867"/>
            <a:ext cx="7505745" cy="1046064"/>
          </a:xfrm>
        </p:spPr>
        <p:txBody>
          <a:bodyPr/>
          <a:lstStyle/>
          <a:p>
            <a:pPr algn="ctr"/>
            <a:r>
              <a:rPr lang="en-US" dirty="0"/>
              <a:t>Golf Etiquette</a:t>
            </a:r>
          </a:p>
        </p:txBody>
      </p:sp>
      <p:sp>
        <p:nvSpPr>
          <p:cNvPr id="3" name="Content Placeholder 2"/>
          <p:cNvSpPr>
            <a:spLocks noGrp="1"/>
          </p:cNvSpPr>
          <p:nvPr>
            <p:ph idx="1"/>
          </p:nvPr>
        </p:nvSpPr>
        <p:spPr>
          <a:xfrm>
            <a:off x="544513" y="1600811"/>
            <a:ext cx="7912100" cy="4464050"/>
          </a:xfrm>
        </p:spPr>
        <p:txBody>
          <a:bodyPr/>
          <a:lstStyle/>
          <a:p>
            <a:r>
              <a:rPr lang="en-US" sz="1600" b="1" dirty="0"/>
              <a:t>On the green remember: </a:t>
            </a:r>
          </a:p>
          <a:p>
            <a:pPr marL="342900" indent="-342900">
              <a:buAutoNum type="arabicPeriod"/>
            </a:pPr>
            <a:r>
              <a:rPr lang="en-US" sz="1500" dirty="0"/>
              <a:t>Don't step on your fellow players putting lines -- the imaginary line that connects the ball to the hole. </a:t>
            </a:r>
          </a:p>
          <a:p>
            <a:pPr marL="342900" indent="-342900">
              <a:buAutoNum type="arabicPeriod"/>
            </a:pPr>
            <a:r>
              <a:rPr lang="en-US" sz="1500" dirty="0"/>
              <a:t>If you're ball is not furthest from the cup mark your ball, either with a plastic marker or a small, thin, dark coin such as an old penny. </a:t>
            </a:r>
          </a:p>
          <a:p>
            <a:pPr marL="342900" indent="-342900">
              <a:buAutoNum type="arabicPeriod"/>
            </a:pPr>
            <a:r>
              <a:rPr lang="en-US" sz="1500" dirty="0"/>
              <a:t>Do not stand where you might distract a fellow player and don't move. </a:t>
            </a:r>
          </a:p>
          <a:p>
            <a:pPr marL="342900" indent="-342900">
              <a:buAutoNum type="arabicPeriod"/>
            </a:pPr>
            <a:r>
              <a:rPr lang="en-US" sz="1500" dirty="0"/>
              <a:t>Don't make any noise when your fellow player is preparing to putt. </a:t>
            </a:r>
          </a:p>
          <a:p>
            <a:pPr marL="342900" indent="-342900">
              <a:buAutoNum type="arabicPeriod"/>
            </a:pPr>
            <a:r>
              <a:rPr lang="en-US" sz="1500" dirty="0"/>
              <a:t>If you don't have a caddie and are asked to tend the flagstick, make sure you aren't standing on anyone's line. </a:t>
            </a:r>
          </a:p>
          <a:p>
            <a:pPr marL="342900" indent="-342900">
              <a:buAutoNum type="arabicPeriod"/>
            </a:pPr>
            <a:r>
              <a:rPr lang="en-US" sz="1500" dirty="0"/>
              <a:t>Hold the flagstick at arm's length so the flag doesn't flutter in the breeze, and make sure your shadow doesn't fall across the hole or line. Loosen the bottom of the flagstick so it doesn't stick when you try and remove it by pulling it straight up after the other player has putted. The flagstick should be removed right after the player has hit the ball. </a:t>
            </a:r>
          </a:p>
          <a:p>
            <a:pPr marL="342900" indent="-342900">
              <a:buAutoNum type="arabicPeriod"/>
            </a:pPr>
            <a:r>
              <a:rPr lang="en-US" sz="1500" dirty="0"/>
              <a:t>If you lay down the flagstick, lay it off the green to prevent doing any damage to the green. </a:t>
            </a:r>
          </a:p>
          <a:p>
            <a:pPr marL="342900" indent="-342900">
              <a:buAutoNum type="arabicPeriod"/>
            </a:pPr>
            <a:r>
              <a:rPr lang="en-US" sz="1500" dirty="0"/>
              <a:t>Generally, the player closest to the hole will tend the flagstick.</a:t>
            </a:r>
            <a:endParaRPr lang="en-US" sz="1500" b="1" dirty="0"/>
          </a:p>
        </p:txBody>
      </p:sp>
    </p:spTree>
    <p:extLst>
      <p:ext uri="{BB962C8B-B14F-4D97-AF65-F5344CB8AC3E}">
        <p14:creationId xmlns:p14="http://schemas.microsoft.com/office/powerpoint/2010/main" val="132888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71488"/>
            <a:ext cx="7051823" cy="1046064"/>
          </a:xfrm>
        </p:spPr>
        <p:txBody>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76250" y="1590675"/>
            <a:ext cx="7980363" cy="4614863"/>
          </a:xfrm>
        </p:spPr>
        <p:txBody>
          <a:bodyPr>
            <a:noAutofit/>
          </a:bodyPr>
          <a:lstStyle/>
          <a:p>
            <a:pPr marL="342900" indent="-342900">
              <a:buFont typeface="Arial" pitchFamily="34" charset="0"/>
              <a:buChar char="•"/>
            </a:pPr>
            <a:r>
              <a:rPr lang="en-US" sz="2400" b="1" u="sng" dirty="0"/>
              <a:t>Bunker:</a:t>
            </a:r>
            <a:r>
              <a:rPr lang="en-US" sz="2400" b="1" dirty="0"/>
              <a:t> </a:t>
            </a:r>
            <a:r>
              <a:rPr lang="en-US" sz="2400" dirty="0"/>
              <a:t>A hazard consisting of a prepared area of ground, often a hollow, from which turf or soil has been removed and replaced with sand or the like</a:t>
            </a:r>
          </a:p>
          <a:p>
            <a:pPr marL="342900" indent="-342900">
              <a:buFont typeface="Arial" pitchFamily="34" charset="0"/>
              <a:buChar char="•"/>
            </a:pPr>
            <a:r>
              <a:rPr lang="en-US" sz="2400" b="1" u="sng" dirty="0"/>
              <a:t>Caddie</a:t>
            </a:r>
            <a:r>
              <a:rPr lang="en-US" sz="2400" dirty="0"/>
              <a:t>: One who carries or handles a player’s clubs during play and otherwise assists him/her in accordance with the rules</a:t>
            </a:r>
          </a:p>
          <a:p>
            <a:pPr marL="342900" indent="-342900">
              <a:buFont typeface="Arial" pitchFamily="34" charset="0"/>
              <a:buChar char="•"/>
            </a:pPr>
            <a:r>
              <a:rPr lang="en-US" sz="2400" b="1" u="sng" dirty="0"/>
              <a:t>Flagstick</a:t>
            </a:r>
            <a:r>
              <a:rPr lang="en-US" sz="2400" dirty="0"/>
              <a:t>: a moveable straight indicator, with or without bunting or other material attached, centered in the hole to show its position</a:t>
            </a:r>
          </a:p>
          <a:p>
            <a:pPr marL="342900" indent="-342900">
              <a:buFont typeface="Arial" pitchFamily="34" charset="0"/>
              <a:buChar char="•"/>
            </a:pPr>
            <a:r>
              <a:rPr lang="en-US" sz="2400" b="1" u="sng" dirty="0"/>
              <a:t>Forecaddie</a:t>
            </a:r>
            <a:r>
              <a:rPr lang="en-US" sz="2400" dirty="0"/>
              <a:t>: One who is employed by the committee to indicate to players the position of balls during play</a:t>
            </a:r>
          </a:p>
        </p:txBody>
      </p:sp>
    </p:spTree>
    <p:extLst>
      <p:ext uri="{BB962C8B-B14F-4D97-AF65-F5344CB8AC3E}">
        <p14:creationId xmlns:p14="http://schemas.microsoft.com/office/powerpoint/2010/main" val="78541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988" y="461963"/>
            <a:ext cx="7051823" cy="1046064"/>
          </a:xfrm>
        </p:spPr>
        <p:txBody>
          <a:bodyPr>
            <a:normAutofit/>
          </a:bodyPr>
          <a:lstStyle/>
          <a:p>
            <a:pPr algn="ctr"/>
            <a:r>
              <a:rPr lang="en-US" dirty="0">
                <a:effectLst>
                  <a:outerShdw blurRad="38100" dist="38100" dir="2700000" algn="tl">
                    <a:srgbClr val="000000">
                      <a:alpha val="43137"/>
                    </a:srgbClr>
                  </a:outerShdw>
                </a:effectLst>
              </a:rPr>
              <a:t>Terms</a:t>
            </a:r>
          </a:p>
        </p:txBody>
      </p:sp>
      <p:sp>
        <p:nvSpPr>
          <p:cNvPr id="3" name="Content Placeholder 2"/>
          <p:cNvSpPr>
            <a:spLocks noGrp="1"/>
          </p:cNvSpPr>
          <p:nvPr>
            <p:ph idx="1"/>
          </p:nvPr>
        </p:nvSpPr>
        <p:spPr>
          <a:xfrm>
            <a:off x="466725" y="1590675"/>
            <a:ext cx="7989888" cy="4614863"/>
          </a:xfrm>
        </p:spPr>
        <p:txBody>
          <a:bodyPr>
            <a:normAutofit/>
          </a:bodyPr>
          <a:lstStyle/>
          <a:p>
            <a:pPr marL="342900" indent="-342900">
              <a:buFont typeface="Arial" pitchFamily="34" charset="0"/>
              <a:buChar char="•"/>
            </a:pPr>
            <a:r>
              <a:rPr lang="en-US" sz="2400" b="1" u="sng" dirty="0"/>
              <a:t>Honor</a:t>
            </a:r>
            <a:r>
              <a:rPr lang="en-US" sz="2400" dirty="0"/>
              <a:t>: The side entitled to play first from the teeing ground</a:t>
            </a:r>
          </a:p>
          <a:p>
            <a:pPr marL="342900" indent="-342900">
              <a:buFont typeface="Arial" pitchFamily="34" charset="0"/>
              <a:buChar char="•"/>
            </a:pPr>
            <a:r>
              <a:rPr lang="en-US" sz="2400" b="1" u="sng" dirty="0"/>
              <a:t>Referee</a:t>
            </a:r>
            <a:r>
              <a:rPr lang="en-US" sz="2400" dirty="0"/>
              <a:t>: Appointed to accompany players to decide questions of fact and apply the rules of golf</a:t>
            </a:r>
          </a:p>
          <a:p>
            <a:pPr marL="342900" indent="-342900">
              <a:buFont typeface="Arial" pitchFamily="34" charset="0"/>
              <a:buChar char="•"/>
            </a:pPr>
            <a:r>
              <a:rPr lang="en-US" sz="2400" b="1" u="sng" dirty="0"/>
              <a:t>Stance</a:t>
            </a:r>
            <a:r>
              <a:rPr lang="en-US" sz="2400" dirty="0"/>
              <a:t>: Consists in a player placing his/her feet in position preparatory to making a stroke</a:t>
            </a:r>
          </a:p>
          <a:p>
            <a:pPr marL="342900" indent="-342900">
              <a:buFont typeface="Arial" pitchFamily="34" charset="0"/>
              <a:buChar char="•"/>
            </a:pPr>
            <a:r>
              <a:rPr lang="en-US" sz="2400" b="1" u="sng" dirty="0"/>
              <a:t>Stroke</a:t>
            </a:r>
            <a:r>
              <a:rPr lang="en-US" sz="2400" dirty="0"/>
              <a:t>: The forward movement of the club made with the intention of fairly striking the ball</a:t>
            </a:r>
          </a:p>
        </p:txBody>
      </p:sp>
    </p:spTree>
    <p:extLst>
      <p:ext uri="{BB962C8B-B14F-4D97-AF65-F5344CB8AC3E}">
        <p14:creationId xmlns:p14="http://schemas.microsoft.com/office/powerpoint/2010/main" val="23548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51" y="473014"/>
            <a:ext cx="7069563" cy="1143000"/>
          </a:xfrm>
        </p:spPr>
        <p:txBody>
          <a:bodyPr/>
          <a:lstStyle/>
          <a:p>
            <a:pPr algn="ctr"/>
            <a:r>
              <a:rPr lang="en-US" dirty="0">
                <a:effectLst>
                  <a:outerShdw blurRad="38100" dist="38100" dir="2700000" algn="tl">
                    <a:srgbClr val="000000">
                      <a:alpha val="43137"/>
                    </a:srgbClr>
                  </a:outerShdw>
                </a:effectLst>
              </a:rPr>
              <a:t>Proper Attire</a:t>
            </a:r>
          </a:p>
        </p:txBody>
      </p:sp>
      <p:sp>
        <p:nvSpPr>
          <p:cNvPr id="3" name="Content Placeholder 2"/>
          <p:cNvSpPr>
            <a:spLocks noGrp="1"/>
          </p:cNvSpPr>
          <p:nvPr>
            <p:ph idx="1"/>
          </p:nvPr>
        </p:nvSpPr>
        <p:spPr>
          <a:xfrm>
            <a:off x="466725" y="1616014"/>
            <a:ext cx="7753350" cy="4662487"/>
          </a:xfrm>
        </p:spPr>
        <p:txBody>
          <a:bodyPr>
            <a:normAutofit/>
          </a:bodyPr>
          <a:lstStyle/>
          <a:p>
            <a:pPr marL="342900" indent="-342900">
              <a:buFont typeface="Arial" pitchFamily="34" charset="0"/>
              <a:buChar char="•"/>
            </a:pPr>
            <a:r>
              <a:rPr lang="en-US" dirty="0"/>
              <a:t>Uniforms: Athletes must wear shirts with collars and dress shorts or pants. Golf gloves are allowed. Demin pants are not allowed on the golf course. </a:t>
            </a:r>
          </a:p>
          <a:p>
            <a:pPr marL="342900" indent="-342900">
              <a:buFont typeface="Arial" pitchFamily="34" charset="0"/>
              <a:buChar char="•"/>
            </a:pPr>
            <a:r>
              <a:rPr lang="en-US" dirty="0"/>
              <a:t>Shoes: Shoes with soft, non-metal golf spikes are required. Tennis or athletic shoes are acceptable but are subject to inspection by an event official. No heeled shoes are allowed. </a:t>
            </a:r>
          </a:p>
          <a:p>
            <a:pPr marL="342900" indent="-342900">
              <a:buFont typeface="Arial" pitchFamily="34" charset="0"/>
              <a:buChar char="•"/>
            </a:pPr>
            <a:r>
              <a:rPr lang="en-US" dirty="0"/>
              <a:t>Hats and/or visors may be worn while on the golf course.  </a:t>
            </a:r>
          </a:p>
          <a:p>
            <a:pPr marL="342900" indent="-342900">
              <a:buFont typeface="Arial" pitchFamily="34" charset="0"/>
              <a:buChar char="•"/>
            </a:pPr>
            <a:endParaRPr lang="en-US" dirty="0"/>
          </a:p>
        </p:txBody>
      </p:sp>
    </p:spTree>
    <p:extLst>
      <p:ext uri="{BB962C8B-B14F-4D97-AF65-F5344CB8AC3E}">
        <p14:creationId xmlns:p14="http://schemas.microsoft.com/office/powerpoint/2010/main" val="37124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71488"/>
            <a:ext cx="7051823" cy="1046064"/>
          </a:xfrm>
        </p:spPr>
        <p:txBody>
          <a:bodyPr/>
          <a:lstStyle/>
          <a:p>
            <a:pPr algn="ctr"/>
            <a:r>
              <a:rPr lang="en-US" dirty="0">
                <a:effectLst>
                  <a:outerShdw blurRad="38100" dist="38100" dir="2700000" algn="tl">
                    <a:srgbClr val="000000">
                      <a:alpha val="43137"/>
                    </a:srgbClr>
                  </a:outerShdw>
                </a:effectLst>
              </a:rPr>
              <a:t>Equipment</a:t>
            </a:r>
          </a:p>
        </p:txBody>
      </p:sp>
      <p:sp>
        <p:nvSpPr>
          <p:cNvPr id="3" name="Content Placeholder 2"/>
          <p:cNvSpPr>
            <a:spLocks noGrp="1"/>
          </p:cNvSpPr>
          <p:nvPr>
            <p:ph idx="1"/>
          </p:nvPr>
        </p:nvSpPr>
        <p:spPr>
          <a:xfrm>
            <a:off x="457200" y="1600200"/>
            <a:ext cx="7999413" cy="4605338"/>
          </a:xfrm>
        </p:spPr>
        <p:txBody>
          <a:bodyPr/>
          <a:lstStyle/>
          <a:p>
            <a:pPr marL="342900" indent="-342900">
              <a:buFont typeface="Arial" pitchFamily="34" charset="0"/>
              <a:buChar char="•"/>
            </a:pPr>
            <a:r>
              <a:rPr lang="en-US" dirty="0"/>
              <a:t>Each athlete or unified partner should have their own clubs and bag for competition. SOMI will not provide clubs or balls to golfers during competition</a:t>
            </a:r>
          </a:p>
          <a:p>
            <a:pPr marL="342900" indent="-342900">
              <a:buFont typeface="Arial" pitchFamily="34" charset="0"/>
              <a:buChar char="•"/>
            </a:pPr>
            <a:r>
              <a:rPr lang="en-US" dirty="0"/>
              <a:t>Athletes should not have more than 14 clubs including a putter in their bag during competition</a:t>
            </a:r>
          </a:p>
          <a:p>
            <a:pPr marL="342900" indent="-342900">
              <a:buFont typeface="Arial" pitchFamily="34" charset="0"/>
              <a:buChar char="•"/>
            </a:pPr>
            <a:r>
              <a:rPr lang="en-US" dirty="0"/>
              <a:t>Golfers may carry a jacket, umbrella or rain pants in their bag in the case of inclement weather on the course</a:t>
            </a:r>
          </a:p>
          <a:p>
            <a:pPr marL="342900" indent="-342900">
              <a:buFont typeface="Arial" pitchFamily="34" charset="0"/>
              <a:buChar char="•"/>
            </a:pPr>
            <a:r>
              <a:rPr lang="en-US" dirty="0"/>
              <a:t>Only Unified competition will utilize carts at the state event. 9-hole golfers will walk the course</a:t>
            </a:r>
          </a:p>
        </p:txBody>
      </p:sp>
    </p:spTree>
    <p:extLst>
      <p:ext uri="{BB962C8B-B14F-4D97-AF65-F5344CB8AC3E}">
        <p14:creationId xmlns:p14="http://schemas.microsoft.com/office/powerpoint/2010/main" val="128814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52438"/>
            <a:ext cx="7051823" cy="1046064"/>
          </a:xfrm>
        </p:spPr>
        <p:txBody>
          <a:bodyPr/>
          <a:lstStyle/>
          <a:p>
            <a:pPr algn="ctr"/>
            <a:r>
              <a:rPr lang="en-US" dirty="0">
                <a:effectLst>
                  <a:outerShdw blurRad="38100" dist="38100" dir="2700000" algn="tl">
                    <a:srgbClr val="000000">
                      <a:alpha val="43137"/>
                    </a:srgbClr>
                  </a:outerShdw>
                </a:effectLst>
              </a:rPr>
              <a:t>All Competition Rules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dirty="0"/>
              <a:t>Golfers should follow all courtesy guidelines (quiet during turn, no phones, putting line, etc.) </a:t>
            </a:r>
          </a:p>
          <a:p>
            <a:pPr marL="342900" indent="-342900">
              <a:buFont typeface="Arial" pitchFamily="34" charset="0"/>
              <a:buChar char="•"/>
            </a:pPr>
            <a:r>
              <a:rPr lang="en-US" dirty="0"/>
              <a:t>Golfers are expected to replace divots when taken</a:t>
            </a:r>
          </a:p>
          <a:p>
            <a:pPr marL="342900" indent="-342900">
              <a:buFont typeface="Arial" pitchFamily="34" charset="0"/>
              <a:buChar char="•"/>
            </a:pPr>
            <a:r>
              <a:rPr lang="en-US" dirty="0"/>
              <a:t>The flag should be replaced after all golfers hole their putts</a:t>
            </a:r>
          </a:p>
          <a:p>
            <a:pPr marL="342900" indent="-342900">
              <a:buFont typeface="Arial" pitchFamily="34" charset="0"/>
              <a:buChar char="•"/>
            </a:pPr>
            <a:r>
              <a:rPr lang="en-US" dirty="0"/>
              <a:t>All whiffs and duffs are considered 1 stroke.  Whiffs are completely missed swings/balls.  Duffs are topping the ball during a swing. </a:t>
            </a:r>
          </a:p>
          <a:p>
            <a:pPr marL="342900" indent="-342900">
              <a:buFont typeface="Arial" pitchFamily="34" charset="0"/>
              <a:buChar char="•"/>
            </a:pPr>
            <a:r>
              <a:rPr lang="en-US" dirty="0"/>
              <a:t>A 10x is the maximum per hole during competition. If a golfer has hit their 10</a:t>
            </a:r>
            <a:r>
              <a:rPr lang="en-US" baseline="30000" dirty="0"/>
              <a:t>th</a:t>
            </a:r>
            <a:r>
              <a:rPr lang="en-US" dirty="0"/>
              <a:t> shot and has not holed out, they should record a 10x for their score and proceed to the next hole</a:t>
            </a:r>
          </a:p>
        </p:txBody>
      </p:sp>
    </p:spTree>
    <p:extLst>
      <p:ext uri="{BB962C8B-B14F-4D97-AF65-F5344CB8AC3E}">
        <p14:creationId xmlns:p14="http://schemas.microsoft.com/office/powerpoint/2010/main" val="193626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52438"/>
            <a:ext cx="7051823" cy="1046064"/>
          </a:xfrm>
        </p:spPr>
        <p:txBody>
          <a:bodyPr/>
          <a:lstStyle/>
          <a:p>
            <a:pPr algn="ctr"/>
            <a:r>
              <a:rPr lang="en-US" dirty="0">
                <a:effectLst>
                  <a:outerShdw blurRad="38100" dist="38100" dir="2700000" algn="tl">
                    <a:srgbClr val="000000">
                      <a:alpha val="43137"/>
                    </a:srgbClr>
                  </a:outerShdw>
                </a:effectLst>
              </a:rPr>
              <a:t>All Competition Rules</a:t>
            </a:r>
          </a:p>
        </p:txBody>
      </p:sp>
      <p:sp>
        <p:nvSpPr>
          <p:cNvPr id="3" name="Content Placeholder 2"/>
          <p:cNvSpPr>
            <a:spLocks noGrp="1"/>
          </p:cNvSpPr>
          <p:nvPr>
            <p:ph idx="1"/>
          </p:nvPr>
        </p:nvSpPr>
        <p:spPr>
          <a:xfrm>
            <a:off x="466725" y="1581150"/>
            <a:ext cx="7989888" cy="4624388"/>
          </a:xfrm>
        </p:spPr>
        <p:txBody>
          <a:bodyPr/>
          <a:lstStyle/>
          <a:p>
            <a:pPr marL="342900" indent="-342900">
              <a:buFont typeface="Arial" pitchFamily="34" charset="0"/>
              <a:buChar char="•"/>
            </a:pPr>
            <a:r>
              <a:rPr lang="en-US" dirty="0"/>
              <a:t>A 10x is the maximum per hole during competition. If a golfer has hit their 10</a:t>
            </a:r>
            <a:r>
              <a:rPr lang="en-US" baseline="30000" dirty="0"/>
              <a:t>th</a:t>
            </a:r>
            <a:r>
              <a:rPr lang="en-US" dirty="0"/>
              <a:t> shot and has not holed out, they should record a 10x for their score and proceed to the next hole. </a:t>
            </a:r>
          </a:p>
          <a:p>
            <a:pPr marL="342900" indent="-342900">
              <a:buFont typeface="Arial" pitchFamily="34" charset="0"/>
              <a:buChar char="•"/>
            </a:pPr>
            <a:r>
              <a:rPr lang="en-US" dirty="0"/>
              <a:t>All players will utilize the forward tee box while teeing off.  </a:t>
            </a:r>
          </a:p>
          <a:p>
            <a:pPr marL="342900" indent="-342900">
              <a:buFont typeface="Arial" pitchFamily="34" charset="0"/>
              <a:buChar char="•"/>
            </a:pPr>
            <a:r>
              <a:rPr lang="en-US" dirty="0"/>
              <a:t>Tie Breaker: If two players are tied after 9-holes, the player with the fewest 10x scores will be declared the winner.  </a:t>
            </a:r>
          </a:p>
          <a:p>
            <a:pPr marL="342900" indent="-342900">
              <a:buFont typeface="Arial" pitchFamily="34" charset="0"/>
              <a:buChar char="•"/>
            </a:pPr>
            <a:r>
              <a:rPr lang="en-US" dirty="0"/>
              <a:t>To register players need to submit an average of the most recent six scores over a 9-hole round.</a:t>
            </a:r>
          </a:p>
        </p:txBody>
      </p:sp>
    </p:spTree>
    <p:extLst>
      <p:ext uri="{BB962C8B-B14F-4D97-AF65-F5344CB8AC3E}">
        <p14:creationId xmlns:p14="http://schemas.microsoft.com/office/powerpoint/2010/main" val="298387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938" y="461963"/>
            <a:ext cx="7051823" cy="1046064"/>
          </a:xfrm>
        </p:spPr>
        <p:txBody>
          <a:bodyPr/>
          <a:lstStyle/>
          <a:p>
            <a:pPr algn="ctr"/>
            <a:r>
              <a:rPr lang="en-US" dirty="0">
                <a:effectLst>
                  <a:outerShdw blurRad="38100" dist="38100" dir="2700000" algn="tl">
                    <a:srgbClr val="000000">
                      <a:alpha val="43137"/>
                    </a:srgbClr>
                  </a:outerShdw>
                </a:effectLst>
              </a:rPr>
              <a:t>Coaching </a:t>
            </a:r>
          </a:p>
        </p:txBody>
      </p:sp>
      <p:sp>
        <p:nvSpPr>
          <p:cNvPr id="3" name="Content Placeholder 2"/>
          <p:cNvSpPr>
            <a:spLocks noGrp="1"/>
          </p:cNvSpPr>
          <p:nvPr>
            <p:ph idx="1"/>
          </p:nvPr>
        </p:nvSpPr>
        <p:spPr>
          <a:xfrm>
            <a:off x="476250" y="1581150"/>
            <a:ext cx="7980363" cy="4624388"/>
          </a:xfrm>
        </p:spPr>
        <p:txBody>
          <a:bodyPr/>
          <a:lstStyle/>
          <a:p>
            <a:pPr marL="342900" indent="-342900">
              <a:buFont typeface="Arial" pitchFamily="34" charset="0"/>
              <a:buChar char="•"/>
            </a:pPr>
            <a:r>
              <a:rPr lang="en-US" dirty="0"/>
              <a:t>While on the course coaches should not assist or direct golfers in any way. Coaches may follow and watch their golfer(s) around the course but should keep a distance, so it is not assumed they are coaching. Partners may assist one another but not coaches</a:t>
            </a:r>
          </a:p>
          <a:p>
            <a:pPr marL="342900" indent="-342900">
              <a:buFont typeface="Arial" pitchFamily="34" charset="0"/>
              <a:buChar char="•"/>
            </a:pPr>
            <a:r>
              <a:rPr lang="en-US" dirty="0"/>
              <a:t>Athletes are expected to carry their own clubs during competition</a:t>
            </a:r>
          </a:p>
          <a:p>
            <a:pPr marL="342900" indent="-342900">
              <a:buFont typeface="Arial" pitchFamily="34" charset="0"/>
              <a:buChar char="•"/>
            </a:pPr>
            <a:r>
              <a:rPr lang="en-US" dirty="0"/>
              <a:t>GPS Range finders are not to be used during competition by athletes</a:t>
            </a:r>
          </a:p>
        </p:txBody>
      </p:sp>
    </p:spTree>
    <p:extLst>
      <p:ext uri="{BB962C8B-B14F-4D97-AF65-F5344CB8AC3E}">
        <p14:creationId xmlns:p14="http://schemas.microsoft.com/office/powerpoint/2010/main" val="46061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90538"/>
            <a:ext cx="7051823" cy="1046064"/>
          </a:xfrm>
        </p:spPr>
        <p:txBody>
          <a:bodyPr>
            <a:normAutofit/>
          </a:bodyPr>
          <a:lstStyle/>
          <a:p>
            <a:pPr algn="ctr"/>
            <a:r>
              <a:rPr lang="en-US" dirty="0">
                <a:effectLst>
                  <a:outerShdw blurRad="38100" dist="38100" dir="2700000" algn="tl">
                    <a:srgbClr val="000000">
                      <a:alpha val="43137"/>
                    </a:srgbClr>
                  </a:outerShdw>
                </a:effectLst>
              </a:rPr>
              <a:t>Level 4 - Individual Stroke Play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 </a:t>
            </a:r>
          </a:p>
        </p:txBody>
      </p:sp>
      <p:sp>
        <p:nvSpPr>
          <p:cNvPr id="3" name="Content Placeholder 2"/>
          <p:cNvSpPr>
            <a:spLocks noGrp="1"/>
          </p:cNvSpPr>
          <p:nvPr>
            <p:ph idx="1"/>
          </p:nvPr>
        </p:nvSpPr>
        <p:spPr>
          <a:xfrm>
            <a:off x="476250" y="1609724"/>
            <a:ext cx="7980363" cy="4595813"/>
          </a:xfrm>
        </p:spPr>
        <p:txBody>
          <a:bodyPr>
            <a:noAutofit/>
          </a:bodyPr>
          <a:lstStyle/>
          <a:p>
            <a:pPr marL="342900" indent="-342900">
              <a:buFont typeface="Arial" pitchFamily="34" charset="0"/>
              <a:buChar char="•"/>
            </a:pPr>
            <a:r>
              <a:rPr lang="en-US" dirty="0"/>
              <a:t>This level is designed to meet the needs of those Special Olympics golfers who wish to play individually in a tournament where the stipulated round is nine holes. </a:t>
            </a:r>
          </a:p>
          <a:p>
            <a:pPr marL="342900" indent="-342900">
              <a:buFont typeface="Arial" pitchFamily="34" charset="0"/>
              <a:buChar char="•"/>
            </a:pPr>
            <a:r>
              <a:rPr lang="en-US" dirty="0"/>
              <a:t>The player should be capable of playing independently and be able to walk during the entire nine-hole round. </a:t>
            </a:r>
          </a:p>
          <a:p>
            <a:pPr marL="342900" indent="-342900">
              <a:buFont typeface="Arial" pitchFamily="34" charset="0"/>
              <a:buChar char="•"/>
            </a:pPr>
            <a:r>
              <a:rPr lang="en-US" dirty="0"/>
              <a:t>The form of play shall be stroke play competition.</a:t>
            </a:r>
          </a:p>
          <a:p>
            <a:pPr marL="342900" indent="-342900">
              <a:buFont typeface="Arial" pitchFamily="34" charset="0"/>
              <a:buChar char="•"/>
            </a:pPr>
            <a:r>
              <a:rPr lang="en-US" dirty="0"/>
              <a:t>Athletes at this level should average a score of 70 or lower during a 9-hole round.  </a:t>
            </a:r>
          </a:p>
        </p:txBody>
      </p:sp>
    </p:spTree>
    <p:extLst>
      <p:ext uri="{BB962C8B-B14F-4D97-AF65-F5344CB8AC3E}">
        <p14:creationId xmlns:p14="http://schemas.microsoft.com/office/powerpoint/2010/main" val="170167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463" y="490538"/>
            <a:ext cx="7051823" cy="1046064"/>
          </a:xfrm>
        </p:spPr>
        <p:txBody>
          <a:bodyPr>
            <a:normAutofit/>
          </a:bodyPr>
          <a:lstStyle/>
          <a:p>
            <a:pPr algn="ctr"/>
            <a:r>
              <a:rPr lang="en-US" dirty="0">
                <a:effectLst>
                  <a:outerShdw blurRad="38100" dist="38100" dir="2700000" algn="tl">
                    <a:srgbClr val="000000">
                      <a:alpha val="43137"/>
                    </a:srgbClr>
                  </a:outerShdw>
                </a:effectLst>
              </a:rPr>
              <a:t>Level 4 - Individual Stroke Play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(9-Hole) </a:t>
            </a:r>
          </a:p>
        </p:txBody>
      </p:sp>
      <p:sp>
        <p:nvSpPr>
          <p:cNvPr id="3" name="Content Placeholder 2"/>
          <p:cNvSpPr>
            <a:spLocks noGrp="1"/>
          </p:cNvSpPr>
          <p:nvPr>
            <p:ph idx="1"/>
          </p:nvPr>
        </p:nvSpPr>
        <p:spPr>
          <a:xfrm>
            <a:off x="476250" y="1609724"/>
            <a:ext cx="7980363" cy="4595813"/>
          </a:xfrm>
        </p:spPr>
        <p:txBody>
          <a:bodyPr>
            <a:noAutofit/>
          </a:bodyPr>
          <a:lstStyle/>
          <a:p>
            <a:pPr marL="342900" indent="-342900">
              <a:buFont typeface="Arial" pitchFamily="34" charset="0"/>
              <a:buChar char="•"/>
            </a:pPr>
            <a:r>
              <a:rPr lang="en-US" dirty="0"/>
              <a:t>Each player is responsible for providing their own equipment. A set of clubs shall include at least one wood, one iron and one putter. These clubs should be in an appropriate golf bag and should include golf balls. </a:t>
            </a:r>
          </a:p>
        </p:txBody>
      </p:sp>
    </p:spTree>
    <p:extLst>
      <p:ext uri="{BB962C8B-B14F-4D97-AF65-F5344CB8AC3E}">
        <p14:creationId xmlns:p14="http://schemas.microsoft.com/office/powerpoint/2010/main" val="31377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_AP_Presentation">
  <a:themeElements>
    <a:clrScheme name="Special Olympics">
      <a:dk1>
        <a:srgbClr val="46473E"/>
      </a:dk1>
      <a:lt1>
        <a:srgbClr val="FFFFFF"/>
      </a:lt1>
      <a:dk2>
        <a:srgbClr val="000000"/>
      </a:dk2>
      <a:lt2>
        <a:srgbClr val="808080"/>
      </a:lt2>
      <a:accent1>
        <a:srgbClr val="CD0920"/>
      </a:accent1>
      <a:accent2>
        <a:srgbClr val="DF6521"/>
      </a:accent2>
      <a:accent3>
        <a:srgbClr val="E78E23"/>
      </a:accent3>
      <a:accent4>
        <a:srgbClr val="000000"/>
      </a:accent4>
      <a:accent5>
        <a:srgbClr val="900D69"/>
      </a:accent5>
      <a:accent6>
        <a:srgbClr val="005193"/>
      </a:accent6>
      <a:hlink>
        <a:srgbClr val="3C97B8"/>
      </a:hlink>
      <a:folHlink>
        <a:srgbClr val="00577A"/>
      </a:folHlink>
    </a:clrScheme>
    <a:fontScheme name="Title">
      <a:majorFont>
        <a:latin typeface="Ubuntu Light"/>
        <a:ea typeface="ヒラギノ角ゴ ProN W3"/>
        <a:cs typeface="ヒラギノ角ゴ ProN W3"/>
      </a:majorFont>
      <a:minorFont>
        <a:latin typeface="Ubuntu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White copy">
  <a:themeElements>
    <a:clrScheme name="">
      <a:dk1>
        <a:srgbClr val="000000"/>
      </a:dk1>
      <a:lt1>
        <a:srgbClr val="FFFFFF"/>
      </a:lt1>
      <a:dk2>
        <a:srgbClr val="000000"/>
      </a:dk2>
      <a:lt2>
        <a:srgbClr val="808080"/>
      </a:lt2>
      <a:accent1>
        <a:srgbClr val="D90B00"/>
      </a:accent1>
      <a:accent2>
        <a:srgbClr val="333399"/>
      </a:accent2>
      <a:accent3>
        <a:srgbClr val="FFFFFF"/>
      </a:accent3>
      <a:accent4>
        <a:srgbClr val="000000"/>
      </a:accent4>
      <a:accent5>
        <a:srgbClr val="E9AAAA"/>
      </a:accent5>
      <a:accent6>
        <a:srgbClr val="2D2D8A"/>
      </a:accent6>
      <a:hlink>
        <a:srgbClr val="009999"/>
      </a:hlink>
      <a:folHlink>
        <a:srgbClr val="99CC00"/>
      </a:folHlink>
    </a:clrScheme>
    <a:fontScheme name="Body White copy">
      <a:majorFont>
        <a:latin typeface="Ubuntu Light"/>
        <a:ea typeface="ヒラギノ角ゴ ProN W3"/>
        <a:cs typeface="ヒラギノ角ゴ ProN W3"/>
      </a:majorFont>
      <a:minorFont>
        <a:latin typeface="Ubuntu"/>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ody Whit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SO_AP_Presentation.potx</Template>
  <TotalTime>2297</TotalTime>
  <Words>2243</Words>
  <Application>Microsoft Office PowerPoint</Application>
  <PresentationFormat>On-screen Show (4:3)</PresentationFormat>
  <Paragraphs>113</Paragraphs>
  <Slides>27</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Gill Sans</vt:lpstr>
      <vt:lpstr>Helvetica Neue</vt:lpstr>
      <vt:lpstr>Ubuntu</vt:lpstr>
      <vt:lpstr>Ubuntu Light</vt:lpstr>
      <vt:lpstr>SO_AP_Presentation</vt:lpstr>
      <vt:lpstr>Body White copy</vt:lpstr>
      <vt:lpstr>Blank</vt:lpstr>
      <vt:lpstr>1_Blank</vt:lpstr>
      <vt:lpstr>PowerPoint Presentation</vt:lpstr>
      <vt:lpstr>Events Offered</vt:lpstr>
      <vt:lpstr>Proper Attire</vt:lpstr>
      <vt:lpstr>Equipment</vt:lpstr>
      <vt:lpstr>All Competition Rules</vt:lpstr>
      <vt:lpstr>All Competition Rules</vt:lpstr>
      <vt:lpstr>Coaching </vt:lpstr>
      <vt:lpstr>Level 4 - Individual Stroke Play  (9-Hole) </vt:lpstr>
      <vt:lpstr>Level 4 - Individual Stroke Play  (9-Hole) </vt:lpstr>
      <vt:lpstr>Level 2 - Unified Sports Team Play (9-Hole)</vt:lpstr>
      <vt:lpstr>Level 2 - Unified Sports Team Play (9-Hole)</vt:lpstr>
      <vt:lpstr>Level 2 - Unified Sports Team Play (9-Hole)</vt:lpstr>
      <vt:lpstr>Level 1 - Individual Skills Contest</vt:lpstr>
      <vt:lpstr>Level 1 - Individual Skills Contest Short Putt</vt:lpstr>
      <vt:lpstr>Level 1 - Individual Skills Contest Long Putt</vt:lpstr>
      <vt:lpstr>Level 1 - Individual Skills Contest Chip Shot</vt:lpstr>
      <vt:lpstr>Level 1 - Individual Skills Contest Pitch Shot</vt:lpstr>
      <vt:lpstr>Level 1 - Individual Skills Contest  Iron Shot</vt:lpstr>
      <vt:lpstr>Level 1 - Individual Skills Contest Driver</vt:lpstr>
      <vt:lpstr>Golfing Technique: Mental</vt:lpstr>
      <vt:lpstr>Golf Tips</vt:lpstr>
      <vt:lpstr>Golf Tips</vt:lpstr>
      <vt:lpstr>Want to hit the ball farther?</vt:lpstr>
      <vt:lpstr>Golf Etiquette</vt:lpstr>
      <vt:lpstr>Golf Etiquette</vt:lpstr>
      <vt:lpstr>Terms</vt:lpstr>
      <vt:lpstr>Terms</vt:lpstr>
    </vt:vector>
  </TitlesOfParts>
  <Company>Zero-G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Ciaran OGaora</dc:creator>
  <cp:lastModifiedBy>Caudle, Nick</cp:lastModifiedBy>
  <cp:revision>63</cp:revision>
  <dcterms:created xsi:type="dcterms:W3CDTF">2012-05-09T16:21:13Z</dcterms:created>
  <dcterms:modified xsi:type="dcterms:W3CDTF">2024-04-16T14:13:10Z</dcterms:modified>
</cp:coreProperties>
</file>