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4" r:id="rId1"/>
    <p:sldMasterId id="2147483723" r:id="rId2"/>
    <p:sldMasterId id="2147483732" r:id="rId3"/>
    <p:sldMasterId id="2147483753" r:id="rId4"/>
  </p:sldMasterIdLst>
  <p:notesMasterIdLst>
    <p:notesMasterId r:id="rId19"/>
  </p:notesMasterIdLst>
  <p:handoutMasterIdLst>
    <p:handoutMasterId r:id="rId20"/>
  </p:handoutMasterIdLst>
  <p:sldIdLst>
    <p:sldId id="285" r:id="rId5"/>
    <p:sldId id="307" r:id="rId6"/>
    <p:sldId id="286" r:id="rId7"/>
    <p:sldId id="287" r:id="rId8"/>
    <p:sldId id="308" r:id="rId9"/>
    <p:sldId id="289" r:id="rId10"/>
    <p:sldId id="310" r:id="rId11"/>
    <p:sldId id="290" r:id="rId12"/>
    <p:sldId id="292" r:id="rId13"/>
    <p:sldId id="291" r:id="rId14"/>
    <p:sldId id="294" r:id="rId15"/>
    <p:sldId id="309" r:id="rId16"/>
    <p:sldId id="295" r:id="rId17"/>
    <p:sldId id="29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2421"/>
    <a:srgbClr val="2E3333"/>
    <a:srgbClr val="1A1A16"/>
    <a:srgbClr val="1A1A10"/>
    <a:srgbClr val="16151E"/>
    <a:srgbClr val="292511"/>
    <a:srgbClr val="000000"/>
    <a:srgbClr val="FF5517"/>
    <a:srgbClr val="FF79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4" autoAdjust="0"/>
    <p:restoredTop sz="94660"/>
  </p:normalViewPr>
  <p:slideViewPr>
    <p:cSldViewPr snapToGrid="0" snapToObjects="1">
      <p:cViewPr varScale="1">
        <p:scale>
          <a:sx n="96" d="100"/>
          <a:sy n="96" d="100"/>
        </p:scale>
        <p:origin x="966" y="57"/>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01" d="100"/>
          <a:sy n="101" d="100"/>
        </p:scale>
        <p:origin x="-323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4D70A94-535E-A242-8751-E65D819C19D3}" type="datetimeFigureOut">
              <a:rPr lang="en-US" smtClean="0"/>
              <a:t>7/15/2024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7442F98-C731-A94C-AA10-6D9C96A04D6B}" type="slidenum">
              <a:rPr lang="en-US" smtClean="0"/>
              <a:t>‹#›</a:t>
            </a:fld>
            <a:endParaRPr lang="en-US"/>
          </a:p>
        </p:txBody>
      </p:sp>
    </p:spTree>
    <p:extLst>
      <p:ext uri="{BB962C8B-B14F-4D97-AF65-F5344CB8AC3E}">
        <p14:creationId xmlns:p14="http://schemas.microsoft.com/office/powerpoint/2010/main" val="2204005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A25BBB-A885-FB47-A586-C46B257BEE92}" type="datetimeFigureOut">
              <a:rPr lang="en-US" smtClean="0"/>
              <a:t>7/15/2024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6B4B2F-0019-C942-9AE2-8EB4A07943DA}" type="slidenum">
              <a:rPr lang="en-US" smtClean="0"/>
              <a:t>‹#›</a:t>
            </a:fld>
            <a:endParaRPr lang="en-US"/>
          </a:p>
        </p:txBody>
      </p:sp>
    </p:spTree>
    <p:extLst>
      <p:ext uri="{BB962C8B-B14F-4D97-AF65-F5344CB8AC3E}">
        <p14:creationId xmlns:p14="http://schemas.microsoft.com/office/powerpoint/2010/main" val="146263209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1150622"/>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774703" y="2973325"/>
            <a:ext cx="6400354" cy="1752451"/>
          </a:xfrm>
        </p:spPr>
        <p:txBody>
          <a:bodyPr/>
          <a:lstStyle>
            <a:lvl1pPr marL="0" indent="0" algn="l">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dirty="0"/>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415435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p:spPr>
        <p:txBody>
          <a:bodyPr/>
          <a:lstStyle/>
          <a:p>
            <a:r>
              <a:rPr lang="ga-IE"/>
              <a:t>Click to edit Master title style</a:t>
            </a:r>
            <a:endParaRPr lang="en-US"/>
          </a:p>
        </p:txBody>
      </p:sp>
      <p:sp>
        <p:nvSpPr>
          <p:cNvPr id="3" name="Subtitle 2"/>
          <p:cNvSpPr>
            <a:spLocks noGrp="1"/>
          </p:cNvSpPr>
          <p:nvPr>
            <p:ph type="subTitle" idx="1"/>
          </p:nvPr>
        </p:nvSpPr>
        <p:spPr>
          <a:xfrm>
            <a:off x="1371824" y="3886647"/>
            <a:ext cx="6400354" cy="1752451"/>
          </a:xfrm>
        </p:spPr>
        <p:txBody>
          <a:bodyPr/>
          <a:lstStyle>
            <a:lvl1pPr marL="0" indent="0" algn="ctr">
              <a:buNone/>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3809498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62FADDA2-E13B-F548-856B-05843CC20AFE}" type="slidenum">
              <a:rPr lang="en-US" smtClean="0"/>
              <a:pPr/>
              <a:t>‹#›</a:t>
            </a:fld>
            <a:r>
              <a:rPr lang="en-US" dirty="0"/>
              <a:t> Special Olympics Michigan</a:t>
            </a:r>
          </a:p>
        </p:txBody>
      </p:sp>
    </p:spTree>
    <p:extLst>
      <p:ext uri="{BB962C8B-B14F-4D97-AF65-F5344CB8AC3E}">
        <p14:creationId xmlns:p14="http://schemas.microsoft.com/office/powerpoint/2010/main" val="2450640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1741289"/>
            <a:ext cx="3902273" cy="4464844"/>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65259849-736F-2C48-9F66-0F7642C7CEF8}" type="slidenum">
              <a:rPr lang="en-US" smtClean="0"/>
              <a:pPr/>
              <a:t>‹#›</a:t>
            </a:fld>
            <a:r>
              <a:rPr lang="en-US" dirty="0"/>
              <a:t> / Special Olympics Michigan</a:t>
            </a:r>
          </a:p>
        </p:txBody>
      </p:sp>
    </p:spTree>
    <p:extLst>
      <p:ext uri="{BB962C8B-B14F-4D97-AF65-F5344CB8AC3E}">
        <p14:creationId xmlns:p14="http://schemas.microsoft.com/office/powerpoint/2010/main" val="2834944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1534791"/>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174379"/>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Placeholder 4"/>
          <p:cNvSpPr>
            <a:spLocks noGrp="1"/>
          </p:cNvSpPr>
          <p:nvPr>
            <p:ph type="body" sz="quarter" idx="3"/>
          </p:nvPr>
        </p:nvSpPr>
        <p:spPr>
          <a:xfrm>
            <a:off x="4644555" y="1534791"/>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174379"/>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marL="0" marR="0" indent="0" algn="l" defTabSz="457200" rtl="0" eaLnBrk="1" fontAlgn="auto" latinLnBrk="0" hangingPunct="1">
              <a:lnSpc>
                <a:spcPct val="100000"/>
              </a:lnSpc>
              <a:spcBef>
                <a:spcPts val="0"/>
              </a:spcBef>
              <a:spcAft>
                <a:spcPts val="0"/>
              </a:spcAft>
              <a:buClrTx/>
              <a:buSzTx/>
              <a:buFontTx/>
              <a:buNone/>
              <a:tabLst/>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1147788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 </a:t>
            </a:r>
          </a:p>
        </p:txBody>
      </p:sp>
    </p:spTree>
    <p:extLst>
      <p:ext uri="{BB962C8B-B14F-4D97-AF65-F5344CB8AC3E}">
        <p14:creationId xmlns:p14="http://schemas.microsoft.com/office/powerpoint/2010/main" val="4226246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3509570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826519"/>
          </a:xfrm>
        </p:spPr>
        <p:txBody>
          <a:bodyPr anchor="b"/>
          <a:lstStyle>
            <a:lvl1pPr algn="l">
              <a:defRPr sz="1400" b="1"/>
            </a:lvl1pPr>
          </a:lstStyle>
          <a:p>
            <a:r>
              <a:rPr lang="ga-IE"/>
              <a:t>Click to edit Master title style</a:t>
            </a:r>
            <a:endParaRPr lang="en-US" dirty="0"/>
          </a:p>
        </p:txBody>
      </p:sp>
      <p:sp>
        <p:nvSpPr>
          <p:cNvPr id="3" name="Content Placeholder 2"/>
          <p:cNvSpPr>
            <a:spLocks noGrp="1"/>
          </p:cNvSpPr>
          <p:nvPr>
            <p:ph idx="1"/>
          </p:nvPr>
        </p:nvSpPr>
        <p:spPr>
          <a:xfrm>
            <a:off x="3575224" y="1910081"/>
            <a:ext cx="5111130" cy="421568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4" name="Text Placeholder 3"/>
          <p:cNvSpPr>
            <a:spLocks noGrp="1"/>
          </p:cNvSpPr>
          <p:nvPr>
            <p:ph type="body" sz="half" idx="2"/>
          </p:nvPr>
        </p:nvSpPr>
        <p:spPr>
          <a:xfrm>
            <a:off x="457647" y="1910081"/>
            <a:ext cx="3008189" cy="4215684"/>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extLst>
      <p:ext uri="{BB962C8B-B14F-4D97-AF65-F5344CB8AC3E}">
        <p14:creationId xmlns:p14="http://schemas.microsoft.com/office/powerpoint/2010/main" val="223992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Text Box 4"/>
          <p:cNvSpPr txBox="1">
            <a:spLocks noGrp="1" noChangeArrowheads="1"/>
          </p:cNvSpPr>
          <p:nvPr>
            <p:ph type="sldNum" sz="quarter" idx="10"/>
          </p:nvPr>
        </p:nvSpPr>
        <p:spPr>
          <a:ln/>
        </p:spPr>
        <p:txBody>
          <a:bodyPr/>
          <a:lstStyle>
            <a:lvl1pPr>
              <a:defRPr>
                <a:solidFill>
                  <a:schemeClr val="bg1"/>
                </a:solidFill>
              </a:defRPr>
            </a:lvl1pPr>
          </a:lstStyle>
          <a:p>
            <a:fld id="{978F6C85-62F1-2E45-BAF4-9247EEFC730C}" type="slidenum">
              <a:rPr lang="en-US" smtClean="0"/>
              <a:pPr/>
              <a:t>‹#›</a:t>
            </a:fld>
            <a:endParaRPr lang="en-US" dirty="0"/>
          </a:p>
        </p:txBody>
      </p:sp>
      <p:sp>
        <p:nvSpPr>
          <p:cNvPr id="3" name="Picture Placeholder 2"/>
          <p:cNvSpPr>
            <a:spLocks noGrp="1"/>
          </p:cNvSpPr>
          <p:nvPr>
            <p:ph type="pic" idx="1"/>
          </p:nvPr>
        </p:nvSpPr>
        <p:spPr>
          <a:xfrm>
            <a:off x="176917" y="221921"/>
            <a:ext cx="8791061" cy="6436217"/>
          </a:xfrm>
          <a:solidFill>
            <a:schemeClr val="bg1"/>
          </a:solidFill>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charset="0"/>
              </a:rPr>
              <a:t>Drag picture to placeholder or click icon to add</a:t>
            </a:r>
            <a:endParaRPr lang="en-US" noProof="0">
              <a:sym typeface="Ubuntu" charset="0"/>
            </a:endParaRPr>
          </a:p>
        </p:txBody>
      </p:sp>
      <p:sp>
        <p:nvSpPr>
          <p:cNvPr id="2" name="Title 1"/>
          <p:cNvSpPr>
            <a:spLocks noGrp="1"/>
          </p:cNvSpPr>
          <p:nvPr>
            <p:ph type="title"/>
          </p:nvPr>
        </p:nvSpPr>
        <p:spPr>
          <a:xfrm>
            <a:off x="300743" y="5084341"/>
            <a:ext cx="6875132" cy="567035"/>
          </a:xfrm>
        </p:spPr>
        <p:txBody>
          <a:bodyPr anchor="b"/>
          <a:lstStyle>
            <a:lvl1pPr algn="l">
              <a:defRPr sz="1400" b="1"/>
            </a:lvl1pPr>
          </a:lstStyle>
          <a:p>
            <a:r>
              <a:rPr lang="ga-IE" dirty="0"/>
              <a:t>Click to edit Master title style</a:t>
            </a:r>
            <a:endParaRPr lang="en-US" dirty="0"/>
          </a:p>
        </p:txBody>
      </p:sp>
      <p:sp>
        <p:nvSpPr>
          <p:cNvPr id="4" name="Text Placeholder 3"/>
          <p:cNvSpPr>
            <a:spLocks noGrp="1"/>
          </p:cNvSpPr>
          <p:nvPr>
            <p:ph type="body" sz="half" idx="2"/>
          </p:nvPr>
        </p:nvSpPr>
        <p:spPr>
          <a:xfrm>
            <a:off x="300743" y="5757637"/>
            <a:ext cx="6891759" cy="616450"/>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Tree>
    <p:extLst>
      <p:ext uri="{BB962C8B-B14F-4D97-AF65-F5344CB8AC3E}">
        <p14:creationId xmlns:p14="http://schemas.microsoft.com/office/powerpoint/2010/main" val="2645209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354" y="2130848"/>
            <a:ext cx="7773293" cy="1470049"/>
          </a:xfrm>
          <a:prstGeom prst="rect">
            <a:avLst/>
          </a:prstGeom>
        </p:spPr>
        <p:txBody>
          <a:bodyPr vert="horz" lIns="64291" tIns="32146" rIns="64291" bIns="32146"/>
          <a:lstStyle>
            <a:lvl1pPr>
              <a:defRPr>
                <a:latin typeface="Ubuntu"/>
                <a:cs typeface="Ubuntu"/>
              </a:defRPr>
            </a:lvl1pPr>
          </a:lstStyle>
          <a:p>
            <a:r>
              <a:rPr lang="ga-IE"/>
              <a:t>Click to edit Master title style</a:t>
            </a:r>
            <a:endParaRPr lang="en-US" dirty="0"/>
          </a:p>
        </p:txBody>
      </p:sp>
      <p:sp>
        <p:nvSpPr>
          <p:cNvPr id="3" name="Subtitle 2"/>
          <p:cNvSpPr>
            <a:spLocks noGrp="1"/>
          </p:cNvSpPr>
          <p:nvPr>
            <p:ph type="subTitle" idx="1"/>
          </p:nvPr>
        </p:nvSpPr>
        <p:spPr>
          <a:xfrm>
            <a:off x="1371824" y="3886647"/>
            <a:ext cx="6400354" cy="1752451"/>
          </a:xfrm>
          <a:prstGeom prst="rect">
            <a:avLst/>
          </a:prstGeom>
        </p:spPr>
        <p:txBody>
          <a:bodyPr vert="horz" lIns="64291" tIns="32146" rIns="64291" bIns="32146"/>
          <a:lstStyle>
            <a:lvl1pPr marL="0" indent="0" algn="ctr">
              <a:buNone/>
              <a:defRPr>
                <a:latin typeface="Ubuntu"/>
                <a:cs typeface="Ubuntu"/>
              </a:defRPr>
            </a:lvl1pPr>
            <a:lvl2pPr marL="321457" indent="0" algn="ctr">
              <a:buNone/>
              <a:defRPr/>
            </a:lvl2pPr>
            <a:lvl3pPr marL="642915" indent="0" algn="ctr">
              <a:buNone/>
              <a:defRPr/>
            </a:lvl3pPr>
            <a:lvl4pPr marL="964372" indent="0" algn="ctr">
              <a:buNone/>
              <a:defRPr/>
            </a:lvl4pPr>
            <a:lvl5pPr marL="1285829" indent="0" algn="ctr">
              <a:buNone/>
              <a:defRPr/>
            </a:lvl5pPr>
            <a:lvl6pPr marL="1607287" indent="0" algn="ctr">
              <a:buNone/>
              <a:defRPr/>
            </a:lvl6pPr>
            <a:lvl7pPr marL="1928744" indent="0" algn="ctr">
              <a:buNone/>
              <a:defRPr/>
            </a:lvl7pPr>
            <a:lvl8pPr marL="2250201" indent="0" algn="ctr">
              <a:buNone/>
              <a:defRPr/>
            </a:lvl8pPr>
            <a:lvl9pPr marL="2571659" indent="0" algn="ctr">
              <a:buNone/>
              <a:defRPr/>
            </a:lvl9pPr>
          </a:lstStyle>
          <a:p>
            <a:r>
              <a:rPr lang="ga-IE"/>
              <a:t>Click to edit Master subtitle style</a:t>
            </a:r>
            <a:endParaRPr lang="en-US"/>
          </a:p>
        </p:txBody>
      </p:sp>
    </p:spTree>
    <p:extLst>
      <p:ext uri="{BB962C8B-B14F-4D97-AF65-F5344CB8AC3E}">
        <p14:creationId xmlns:p14="http://schemas.microsoft.com/office/powerpoint/2010/main" val="2989172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idx="1"/>
          </p:nvPr>
        </p:nvSpPr>
        <p:spPr/>
        <p:txBody>
          <a:body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69586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189" y="2600179"/>
            <a:ext cx="7772176" cy="1361777"/>
          </a:xfrm>
        </p:spPr>
        <p:txBody>
          <a:bodyPr/>
          <a:lstStyle>
            <a:lvl1pPr algn="l">
              <a:defRPr sz="2800" b="1" cap="all"/>
            </a:lvl1pPr>
          </a:lstStyle>
          <a:p>
            <a:r>
              <a:rPr lang="ga-IE"/>
              <a:t>Click to edit Master title style</a:t>
            </a:r>
            <a:endParaRPr lang="en-US"/>
          </a:p>
        </p:txBody>
      </p:sp>
      <p:sp>
        <p:nvSpPr>
          <p:cNvPr id="3" name="Text Placeholder 2"/>
          <p:cNvSpPr>
            <a:spLocks noGrp="1"/>
          </p:cNvSpPr>
          <p:nvPr>
            <p:ph type="body" idx="1"/>
          </p:nvPr>
        </p:nvSpPr>
        <p:spPr>
          <a:xfrm>
            <a:off x="722189" y="1099991"/>
            <a:ext cx="7772176" cy="1500188"/>
          </a:xfrm>
        </p:spPr>
        <p:txBody>
          <a:bodyPr anchor="b"/>
          <a:lstStyle>
            <a:lvl1pPr marL="0" indent="0">
              <a:buNone/>
              <a:defRPr sz="1400"/>
            </a:lvl1pPr>
            <a:lvl2pPr marL="321457" indent="0">
              <a:buNone/>
              <a:defRPr sz="1300"/>
            </a:lvl2pPr>
            <a:lvl3pPr marL="642915" indent="0">
              <a:buNone/>
              <a:defRPr sz="1100"/>
            </a:lvl3pPr>
            <a:lvl4pPr marL="964372" indent="0">
              <a:buNone/>
              <a:defRPr sz="1000"/>
            </a:lvl4pPr>
            <a:lvl5pPr marL="1285829" indent="0">
              <a:buNone/>
              <a:defRPr sz="1000"/>
            </a:lvl5pPr>
            <a:lvl6pPr marL="1607287" indent="0">
              <a:buNone/>
              <a:defRPr sz="1000"/>
            </a:lvl6pPr>
            <a:lvl7pPr marL="1928744" indent="0">
              <a:buNone/>
              <a:defRPr sz="1000"/>
            </a:lvl7pPr>
            <a:lvl8pPr marL="2250201" indent="0">
              <a:buNone/>
              <a:defRPr sz="1000"/>
            </a:lvl8pPr>
            <a:lvl9pPr marL="2571659" indent="0">
              <a:buNone/>
              <a:defRPr sz="1000"/>
            </a:lvl9pPr>
          </a:lstStyle>
          <a:p>
            <a:pPr lvl="0"/>
            <a:r>
              <a:rPr lang="ga-IE"/>
              <a:t>Click to edit Master text styles</a:t>
            </a:r>
          </a:p>
        </p:txBody>
      </p:sp>
      <p:sp>
        <p:nvSpPr>
          <p:cNvPr id="4"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21879050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Content Placeholder 2"/>
          <p:cNvSpPr>
            <a:spLocks noGrp="1"/>
          </p:cNvSpPr>
          <p:nvPr>
            <p:ph sz="half" idx="1"/>
          </p:nvPr>
        </p:nvSpPr>
        <p:spPr>
          <a:xfrm>
            <a:off x="54471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Content Placeholder 3"/>
          <p:cNvSpPr>
            <a:spLocks noGrp="1"/>
          </p:cNvSpPr>
          <p:nvPr>
            <p:ph sz="half" idx="2"/>
          </p:nvPr>
        </p:nvSpPr>
        <p:spPr>
          <a:xfrm>
            <a:off x="4554141" y="2375297"/>
            <a:ext cx="3902273" cy="1857375"/>
          </a:xfrm>
        </p:spPr>
        <p:txBody>
          <a:bodyPr/>
          <a:lstStyle>
            <a:lvl1pPr>
              <a:defRPr sz="2000"/>
            </a:lvl1pPr>
            <a:lvl2pPr>
              <a:defRPr sz="1700"/>
            </a:lvl2pPr>
            <a:lvl3pPr>
              <a:defRPr sz="1400"/>
            </a:lvl3pPr>
            <a:lvl4pPr>
              <a:defRPr sz="1300"/>
            </a:lvl4pPr>
            <a:lvl5pPr>
              <a:defRPr sz="1300"/>
            </a:lvl5pPr>
            <a:lvl6pPr>
              <a:defRPr sz="1300"/>
            </a:lvl6pPr>
            <a:lvl7pPr>
              <a:defRPr sz="1300"/>
            </a:lvl7pPr>
            <a:lvl8pPr>
              <a:defRPr sz="1300"/>
            </a:lvl8pPr>
            <a:lvl9pPr>
              <a:defRPr sz="13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912543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4588"/>
            <a:ext cx="8228707" cy="1143000"/>
          </a:xfrm>
        </p:spPr>
        <p:txBody>
          <a:bodyPr/>
          <a:lstStyle>
            <a:lvl1pPr>
              <a:defRPr/>
            </a:lvl1pPr>
          </a:lstStyle>
          <a:p>
            <a:r>
              <a:rPr lang="ga-IE"/>
              <a:t>Click to edit Master title style</a:t>
            </a:r>
            <a:endParaRPr lang="en-US"/>
          </a:p>
        </p:txBody>
      </p:sp>
      <p:sp>
        <p:nvSpPr>
          <p:cNvPr id="3" name="Text Placeholder 2"/>
          <p:cNvSpPr>
            <a:spLocks noGrp="1"/>
          </p:cNvSpPr>
          <p:nvPr>
            <p:ph type="body" idx="1"/>
          </p:nvPr>
        </p:nvSpPr>
        <p:spPr>
          <a:xfrm>
            <a:off x="457647" y="2246177"/>
            <a:ext cx="4039568"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4" name="Content Placeholder 3"/>
          <p:cNvSpPr>
            <a:spLocks noGrp="1"/>
          </p:cNvSpPr>
          <p:nvPr>
            <p:ph sz="half" idx="2"/>
          </p:nvPr>
        </p:nvSpPr>
        <p:spPr>
          <a:xfrm>
            <a:off x="457647" y="2885765"/>
            <a:ext cx="4039568"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dirty="0"/>
          </a:p>
        </p:txBody>
      </p:sp>
      <p:sp>
        <p:nvSpPr>
          <p:cNvPr id="5" name="Text Placeholder 4"/>
          <p:cNvSpPr>
            <a:spLocks noGrp="1"/>
          </p:cNvSpPr>
          <p:nvPr>
            <p:ph type="body" sz="quarter" idx="3"/>
          </p:nvPr>
        </p:nvSpPr>
        <p:spPr>
          <a:xfrm>
            <a:off x="4644555" y="2267025"/>
            <a:ext cx="4041799" cy="639589"/>
          </a:xfrm>
        </p:spPr>
        <p:txBody>
          <a:bodyPr anchor="b"/>
          <a:lstStyle>
            <a:lvl1pPr marL="0" indent="0">
              <a:buNone/>
              <a:defRPr sz="1700" b="1"/>
            </a:lvl1pPr>
            <a:lvl2pPr marL="321457" indent="0">
              <a:buNone/>
              <a:defRPr sz="1400" b="1"/>
            </a:lvl2pPr>
            <a:lvl3pPr marL="642915" indent="0">
              <a:buNone/>
              <a:defRPr sz="1300" b="1"/>
            </a:lvl3pPr>
            <a:lvl4pPr marL="964372" indent="0">
              <a:buNone/>
              <a:defRPr sz="1100" b="1"/>
            </a:lvl4pPr>
            <a:lvl5pPr marL="1285829" indent="0">
              <a:buNone/>
              <a:defRPr sz="1100" b="1"/>
            </a:lvl5pPr>
            <a:lvl6pPr marL="1607287" indent="0">
              <a:buNone/>
              <a:defRPr sz="1100" b="1"/>
            </a:lvl6pPr>
            <a:lvl7pPr marL="1928744" indent="0">
              <a:buNone/>
              <a:defRPr sz="1100" b="1"/>
            </a:lvl7pPr>
            <a:lvl8pPr marL="2250201" indent="0">
              <a:buNone/>
              <a:defRPr sz="1100" b="1"/>
            </a:lvl8pPr>
            <a:lvl9pPr marL="2571659" indent="0">
              <a:buNone/>
              <a:defRPr sz="1100" b="1"/>
            </a:lvl9pPr>
          </a:lstStyle>
          <a:p>
            <a:pPr lvl="0"/>
            <a:r>
              <a:rPr lang="ga-IE"/>
              <a:t>Click to edit Master text styles</a:t>
            </a:r>
          </a:p>
        </p:txBody>
      </p:sp>
      <p:sp>
        <p:nvSpPr>
          <p:cNvPr id="6" name="Content Placeholder 5"/>
          <p:cNvSpPr>
            <a:spLocks noGrp="1"/>
          </p:cNvSpPr>
          <p:nvPr>
            <p:ph sz="quarter" idx="4"/>
          </p:nvPr>
        </p:nvSpPr>
        <p:spPr>
          <a:xfrm>
            <a:off x="4644555" y="2906613"/>
            <a:ext cx="4041799" cy="3951387"/>
          </a:xfrm>
        </p:spPr>
        <p:txBody>
          <a:bodyPr/>
          <a:lstStyle>
            <a:lvl1pPr>
              <a:defRPr sz="1700"/>
            </a:lvl1pPr>
            <a:lvl2pPr>
              <a:defRPr sz="1400"/>
            </a:lvl2pPr>
            <a:lvl3pPr>
              <a:defRPr sz="1300"/>
            </a:lvl3pPr>
            <a:lvl4pPr>
              <a:defRPr sz="1100"/>
            </a:lvl4pPr>
            <a:lvl5pPr>
              <a:defRPr sz="1100"/>
            </a:lvl5pPr>
            <a:lvl6pPr>
              <a:defRPr sz="1100"/>
            </a:lvl6pPr>
            <a:lvl7pPr>
              <a:defRPr sz="1100"/>
            </a:lvl7pPr>
            <a:lvl8pPr>
              <a:defRPr sz="1100"/>
            </a:lvl8pPr>
            <a:lvl9pPr>
              <a:defRPr sz="11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7"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6407177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a-IE"/>
              <a:t>Click to edit Master title style</a:t>
            </a:r>
            <a:endParaRPr lang="en-US"/>
          </a:p>
        </p:txBody>
      </p:sp>
      <p:sp>
        <p:nvSpPr>
          <p:cNvPr id="3"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109274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 </a:t>
            </a:r>
            <a:r>
              <a:rPr lang="en-US" b="1">
                <a:latin typeface="Helvetica Neue"/>
                <a:cs typeface="Helvetica Neue"/>
              </a:rPr>
              <a:t>storyful.</a:t>
            </a:r>
            <a:endParaRPr lang="en-US" b="1" dirty="0">
              <a:latin typeface="Helvetica Neue"/>
              <a:cs typeface="Helvetica Neue"/>
            </a:endParaRPr>
          </a:p>
        </p:txBody>
      </p:sp>
    </p:spTree>
    <p:extLst>
      <p:ext uri="{BB962C8B-B14F-4D97-AF65-F5344CB8AC3E}">
        <p14:creationId xmlns:p14="http://schemas.microsoft.com/office/powerpoint/2010/main" val="40043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647" y="273473"/>
            <a:ext cx="3008189" cy="1161975"/>
          </a:xfrm>
        </p:spPr>
        <p:txBody>
          <a:bodyPr anchor="b"/>
          <a:lstStyle>
            <a:lvl1pPr algn="l">
              <a:defRPr sz="1400" b="1"/>
            </a:lvl1pPr>
          </a:lstStyle>
          <a:p>
            <a:r>
              <a:rPr lang="ga-IE"/>
              <a:t>Click to edit Master title style</a:t>
            </a:r>
            <a:endParaRPr lang="en-US"/>
          </a:p>
        </p:txBody>
      </p:sp>
      <p:sp>
        <p:nvSpPr>
          <p:cNvPr id="3" name="Content Placeholder 2"/>
          <p:cNvSpPr>
            <a:spLocks noGrp="1"/>
          </p:cNvSpPr>
          <p:nvPr>
            <p:ph idx="1"/>
          </p:nvPr>
        </p:nvSpPr>
        <p:spPr>
          <a:xfrm>
            <a:off x="3575224" y="273472"/>
            <a:ext cx="5111130" cy="5852294"/>
          </a:xfrm>
        </p:spPr>
        <p:txBody>
          <a:bodyPr/>
          <a:lstStyle>
            <a:lvl1pPr>
              <a:defRPr sz="2200"/>
            </a:lvl1pPr>
            <a:lvl2pPr>
              <a:defRPr sz="2000"/>
            </a:lvl2pPr>
            <a:lvl3pPr>
              <a:defRPr sz="1700"/>
            </a:lvl3pPr>
            <a:lvl4pPr>
              <a:defRPr sz="1400"/>
            </a:lvl4pPr>
            <a:lvl5pPr>
              <a:defRPr sz="1400"/>
            </a:lvl5pPr>
            <a:lvl6pPr>
              <a:defRPr sz="1400"/>
            </a:lvl6pPr>
            <a:lvl7pPr>
              <a:defRPr sz="1400"/>
            </a:lvl7pPr>
            <a:lvl8pPr>
              <a:defRPr sz="1400"/>
            </a:lvl8pPr>
            <a:lvl9pPr>
              <a:defRPr sz="1400"/>
            </a:lvl9pPr>
          </a:lstStyle>
          <a:p>
            <a:pPr lvl="0"/>
            <a:r>
              <a:rPr lang="ga-IE"/>
              <a:t>Click to edit Master text styles</a:t>
            </a:r>
          </a:p>
          <a:p>
            <a:pPr lvl="1"/>
            <a:r>
              <a:rPr lang="ga-IE"/>
              <a:t>Second level</a:t>
            </a:r>
          </a:p>
          <a:p>
            <a:pPr lvl="2"/>
            <a:r>
              <a:rPr lang="ga-IE"/>
              <a:t>Third level</a:t>
            </a:r>
          </a:p>
          <a:p>
            <a:pPr lvl="3"/>
            <a:r>
              <a:rPr lang="ga-IE"/>
              <a:t>Fourth level</a:t>
            </a:r>
          </a:p>
          <a:p>
            <a:pPr lvl="4"/>
            <a:r>
              <a:rPr lang="ga-IE"/>
              <a:t>Fifth level</a:t>
            </a:r>
            <a:endParaRPr lang="en-US"/>
          </a:p>
        </p:txBody>
      </p:sp>
      <p:sp>
        <p:nvSpPr>
          <p:cNvPr id="4" name="Text Placeholder 3"/>
          <p:cNvSpPr>
            <a:spLocks noGrp="1"/>
          </p:cNvSpPr>
          <p:nvPr>
            <p:ph type="body" sz="half" idx="2"/>
          </p:nvPr>
        </p:nvSpPr>
        <p:spPr>
          <a:xfrm>
            <a:off x="457647" y="1435448"/>
            <a:ext cx="3008189" cy="469031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23253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635" y="4800824"/>
            <a:ext cx="5486177" cy="567035"/>
          </a:xfrm>
        </p:spPr>
        <p:txBody>
          <a:bodyPr anchor="b"/>
          <a:lstStyle>
            <a:lvl1pPr algn="l">
              <a:defRPr sz="1400" b="1"/>
            </a:lvl1pPr>
          </a:lstStyle>
          <a:p>
            <a:r>
              <a:rPr lang="ga-IE"/>
              <a:t>Click to edit Master title style</a:t>
            </a:r>
            <a:endParaRPr lang="en-US"/>
          </a:p>
        </p:txBody>
      </p:sp>
      <p:sp>
        <p:nvSpPr>
          <p:cNvPr id="3" name="Picture Placeholder 2"/>
          <p:cNvSpPr>
            <a:spLocks noGrp="1"/>
          </p:cNvSpPr>
          <p:nvPr>
            <p:ph type="pic" idx="1"/>
          </p:nvPr>
        </p:nvSpPr>
        <p:spPr>
          <a:xfrm>
            <a:off x="1792635" y="612800"/>
            <a:ext cx="5486177" cy="4114354"/>
          </a:xfrm>
        </p:spPr>
        <p:txBody>
          <a:bodyPr/>
          <a:lstStyle>
            <a:lvl1pPr marL="0" indent="0">
              <a:buNone/>
              <a:defRPr sz="2200"/>
            </a:lvl1pPr>
            <a:lvl2pPr marL="321457" indent="0">
              <a:buNone/>
              <a:defRPr sz="2000"/>
            </a:lvl2pPr>
            <a:lvl3pPr marL="642915" indent="0">
              <a:buNone/>
              <a:defRPr sz="1700"/>
            </a:lvl3pPr>
            <a:lvl4pPr marL="964372" indent="0">
              <a:buNone/>
              <a:defRPr sz="1400"/>
            </a:lvl4pPr>
            <a:lvl5pPr marL="1285829" indent="0">
              <a:buNone/>
              <a:defRPr sz="1400"/>
            </a:lvl5pPr>
            <a:lvl6pPr marL="1607287" indent="0">
              <a:buNone/>
              <a:defRPr sz="1400"/>
            </a:lvl6pPr>
            <a:lvl7pPr marL="1928744" indent="0">
              <a:buNone/>
              <a:defRPr sz="1400"/>
            </a:lvl7pPr>
            <a:lvl8pPr marL="2250201" indent="0">
              <a:buNone/>
              <a:defRPr sz="1400"/>
            </a:lvl8pPr>
            <a:lvl9pPr marL="2571659" indent="0">
              <a:buNone/>
              <a:defRPr sz="1400"/>
            </a:lvl9pPr>
          </a:lstStyle>
          <a:p>
            <a:pPr lvl="0"/>
            <a:r>
              <a:rPr lang="ga-IE" noProof="0">
                <a:sym typeface="Ubuntu Light" charset="0"/>
              </a:rPr>
              <a:t>Drag picture to placeholder or click icon to add</a:t>
            </a:r>
            <a:endParaRPr lang="en-US" noProof="0">
              <a:sym typeface="Ubuntu Light" charset="0"/>
            </a:endParaRPr>
          </a:p>
        </p:txBody>
      </p:sp>
      <p:sp>
        <p:nvSpPr>
          <p:cNvPr id="4" name="Text Placeholder 3"/>
          <p:cNvSpPr>
            <a:spLocks noGrp="1"/>
          </p:cNvSpPr>
          <p:nvPr>
            <p:ph type="body" sz="half" idx="2"/>
          </p:nvPr>
        </p:nvSpPr>
        <p:spPr>
          <a:xfrm>
            <a:off x="1792635" y="5367859"/>
            <a:ext cx="5486177" cy="804788"/>
          </a:xfrm>
        </p:spPr>
        <p:txBody>
          <a:bodyPr/>
          <a:lstStyle>
            <a:lvl1pPr marL="0" indent="0">
              <a:buNone/>
              <a:defRPr sz="1000"/>
            </a:lvl1pPr>
            <a:lvl2pPr marL="321457" indent="0">
              <a:buNone/>
              <a:defRPr sz="800"/>
            </a:lvl2pPr>
            <a:lvl3pPr marL="642915" indent="0">
              <a:buNone/>
              <a:defRPr sz="700"/>
            </a:lvl3pPr>
            <a:lvl4pPr marL="964372" indent="0">
              <a:buNone/>
              <a:defRPr sz="600"/>
            </a:lvl4pPr>
            <a:lvl5pPr marL="1285829" indent="0">
              <a:buNone/>
              <a:defRPr sz="600"/>
            </a:lvl5pPr>
            <a:lvl6pPr marL="1607287" indent="0">
              <a:buNone/>
              <a:defRPr sz="600"/>
            </a:lvl6pPr>
            <a:lvl7pPr marL="1928744" indent="0">
              <a:buNone/>
              <a:defRPr sz="600"/>
            </a:lvl7pPr>
            <a:lvl8pPr marL="2250201" indent="0">
              <a:buNone/>
              <a:defRPr sz="600"/>
            </a:lvl8pPr>
            <a:lvl9pPr marL="2571659" indent="0">
              <a:buNone/>
              <a:defRPr sz="600"/>
            </a:lvl9pPr>
          </a:lstStyle>
          <a:p>
            <a:pPr lvl="0"/>
            <a:r>
              <a:rPr lang="ga-IE"/>
              <a:t>Click to edit Master text styles</a:t>
            </a:r>
          </a:p>
        </p:txBody>
      </p:sp>
      <p:sp>
        <p:nvSpPr>
          <p:cNvPr id="5" name="Text Box 4"/>
          <p:cNvSpPr txBox="1">
            <a:spLocks noGrp="1" noChangeArrowheads="1"/>
          </p:cNvSpPr>
          <p:nvPr>
            <p:ph type="sldNum" sz="quarter" idx="10"/>
          </p:nvPr>
        </p:nvSpPr>
        <p:spPr>
          <a:ln/>
        </p:spPr>
        <p:txBody>
          <a:bodyPr/>
          <a:lstStyle>
            <a:lvl1pPr>
              <a:defRPr/>
            </a:lvl1pPr>
          </a:lstStyle>
          <a:p>
            <a:fld id="{F4B88F72-1EA4-FE40-A5CA-BD0111E6622B}" type="slidenum">
              <a:rPr lang="en-US" smtClean="0"/>
              <a:pPr/>
              <a:t>‹#›</a:t>
            </a:fld>
            <a:r>
              <a:rPr lang="en-US"/>
              <a:t> </a:t>
            </a:r>
            <a:endParaRPr lang="en-US" b="1" dirty="0">
              <a:latin typeface="Helvetica Neue"/>
              <a:cs typeface="Helvetica Neue"/>
            </a:endParaRPr>
          </a:p>
        </p:txBody>
      </p:sp>
    </p:spTree>
    <p:extLst>
      <p:ext uri="{BB962C8B-B14F-4D97-AF65-F5344CB8AC3E}">
        <p14:creationId xmlns:p14="http://schemas.microsoft.com/office/powerpoint/2010/main" val="341039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10" Type="http://schemas.openxmlformats.org/officeDocument/2006/relationships/image" Target="../media/image3.png"/><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8.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11"/>
          <a:stretch>
            <a:fillRect/>
          </a:stretch>
        </a:blipFill>
        <a:effectLst/>
      </p:bgPr>
    </p:bg>
    <p:spTree>
      <p:nvGrpSpPr>
        <p:cNvPr id="1" name=""/>
        <p:cNvGrpSpPr/>
        <p:nvPr/>
      </p:nvGrpSpPr>
      <p:grpSpPr>
        <a:xfrm>
          <a:off x="0" y="0"/>
          <a:ext cx="0" cy="0"/>
          <a:chOff x="0" y="0"/>
          <a:chExt cx="0" cy="0"/>
        </a:xfrm>
      </p:grpSpPr>
      <p:sp>
        <p:nvSpPr>
          <p:cNvPr id="2" name="Rectangle 2"/>
          <p:cNvSpPr>
            <a:spLocks noGrp="1" noChangeArrowheads="1"/>
          </p:cNvSpPr>
          <p:nvPr>
            <p:ph type="body" idx="1"/>
          </p:nvPr>
        </p:nvSpPr>
        <p:spPr bwMode="auto">
          <a:xfrm>
            <a:off x="544513" y="2374900"/>
            <a:ext cx="7912100" cy="1857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text styles</a:t>
            </a:r>
          </a:p>
          <a:p>
            <a:pPr lvl="1"/>
            <a:r>
              <a:rPr lang="ga-IE">
                <a:sym typeface="Ubuntu Light" charset="0"/>
              </a:rPr>
              <a:t>Second level</a:t>
            </a:r>
          </a:p>
          <a:p>
            <a:pPr lvl="2"/>
            <a:r>
              <a:rPr lang="ga-IE">
                <a:sym typeface="Ubuntu Light" charset="0"/>
              </a:rPr>
              <a:t>Third level</a:t>
            </a:r>
          </a:p>
          <a:p>
            <a:pPr lvl="3"/>
            <a:r>
              <a:rPr lang="ga-IE">
                <a:sym typeface="Ubuntu Light" charset="0"/>
              </a:rPr>
              <a:t>Fourth level</a:t>
            </a:r>
          </a:p>
          <a:p>
            <a:pPr lvl="4"/>
            <a:r>
              <a:rPr lang="ga-IE">
                <a:sym typeface="Ubuntu Light" charset="0"/>
              </a:rPr>
              <a:t>Fifth level</a:t>
            </a:r>
            <a:endParaRPr lang="en-US" dirty="0">
              <a:sym typeface="Ubuntu Light" charset="0"/>
            </a:endParaRPr>
          </a:p>
        </p:txBody>
      </p:sp>
      <p:sp>
        <p:nvSpPr>
          <p:cNvPr id="1027" name="Rectangle 3"/>
          <p:cNvSpPr>
            <a:spLocks noGrp="1" noChangeArrowheads="1"/>
          </p:cNvSpPr>
          <p:nvPr>
            <p:ph type="title"/>
          </p:nvPr>
        </p:nvSpPr>
        <p:spPr bwMode="auto">
          <a:xfrm>
            <a:off x="544513" y="482600"/>
            <a:ext cx="7902575" cy="1195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1028" name="Text Box 4"/>
          <p:cNvSpPr txBox="1">
            <a:spLocks noGrp="1" noChangeArrowheads="1"/>
          </p:cNvSpPr>
          <p:nvPr>
            <p:ph type="sldNum" sz="quarter" idx="4"/>
          </p:nvPr>
        </p:nvSpPr>
        <p:spPr bwMode="auto">
          <a:xfrm>
            <a:off x="554037" y="6446156"/>
            <a:ext cx="3630637"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spc="2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a:t> </a:t>
            </a:r>
            <a:endParaRPr lang="en-US" dirty="0">
              <a:latin typeface="Ubuntu"/>
              <a:cs typeface="Ubuntu"/>
            </a:endParaRPr>
          </a:p>
        </p:txBody>
      </p:sp>
      <p:sp>
        <p:nvSpPr>
          <p:cNvPr id="3" name="TextBox 2"/>
          <p:cNvSpPr txBox="1"/>
          <p:nvPr/>
        </p:nvSpPr>
        <p:spPr>
          <a:xfrm>
            <a:off x="3978000" y="5749806"/>
            <a:ext cx="3497034" cy="415498"/>
          </a:xfrm>
          <a:prstGeom prst="rect">
            <a:avLst/>
          </a:prstGeom>
          <a:noFill/>
        </p:spPr>
        <p:txBody>
          <a:bodyPr wrap="square" rtlCol="0">
            <a:spAutoFit/>
          </a:bodyPr>
          <a:lstStyle/>
          <a:p>
            <a:pPr algn="r"/>
            <a:r>
              <a:rPr lang="en-US" sz="2100" b="0" i="1" kern="1200" spc="-100" dirty="0">
                <a:solidFill>
                  <a:srgbClr val="4F5146"/>
                </a:solidFill>
                <a:latin typeface="Ubuntu"/>
              </a:rPr>
              <a:t>Michigan</a:t>
            </a: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spcBef>
          <a:spcPct val="0"/>
        </a:spcBef>
        <a:spcAft>
          <a:spcPct val="0"/>
        </a:spcAft>
        <a:defRPr sz="5900" spc="-100">
          <a:solidFill>
            <a:srgbClr val="FFFFFF"/>
          </a:solidFill>
          <a:latin typeface="+mj-lt"/>
          <a:ea typeface="+mj-ea"/>
          <a:cs typeface="+mj-cs"/>
          <a:sym typeface="Ubuntu Light" charset="0"/>
        </a:defRPr>
      </a:lvl1pPr>
      <a:lvl2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5900">
          <a:solidFill>
            <a:srgbClr val="FFFFFF"/>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1pPr>
      <a:lvl2pPr marL="522288" indent="-200025"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2pPr>
      <a:lvl3pPr marL="803275"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3pPr>
      <a:lvl4pPr marL="1123950"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4pPr>
      <a:lvl5pPr marL="1446213" indent="-160338" algn="l" rtl="0" eaLnBrk="1" fontAlgn="base" hangingPunct="1">
        <a:lnSpc>
          <a:spcPct val="140000"/>
        </a:lnSpc>
        <a:spcBef>
          <a:spcPct val="0"/>
        </a:spcBef>
        <a:spcAft>
          <a:spcPct val="0"/>
        </a:spcAft>
        <a:defRPr sz="2500" spc="-50">
          <a:solidFill>
            <a:srgbClr val="FEFDD5"/>
          </a:solidFill>
          <a:latin typeface="+mn-lt"/>
          <a:ea typeface="+mn-ea"/>
          <a:cs typeface="+mn-cs"/>
          <a:sym typeface="Ubuntu Light" charset="0"/>
        </a:defRPr>
      </a:lvl5pPr>
      <a:lvl6pPr marL="321457"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6pPr>
      <a:lvl7pPr marL="642915"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7pPr>
      <a:lvl8pPr marL="964372"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8pPr>
      <a:lvl9pPr marL="1285829" algn="l" rtl="0" eaLnBrk="1" fontAlgn="base" hangingPunct="1">
        <a:lnSpc>
          <a:spcPct val="140000"/>
        </a:lnSpc>
        <a:spcBef>
          <a:spcPct val="0"/>
        </a:spcBef>
        <a:spcAft>
          <a:spcPct val="0"/>
        </a:spcAft>
        <a:defRPr sz="2500">
          <a:solidFill>
            <a:srgbClr val="FEFDD5"/>
          </a:solidFill>
          <a:latin typeface="+mn-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Rectangle 2"/>
          <p:cNvSpPr>
            <a:spLocks noGrp="1" noChangeArrowheads="1"/>
          </p:cNvSpPr>
          <p:nvPr>
            <p:ph type="body" idx="1"/>
          </p:nvPr>
        </p:nvSpPr>
        <p:spPr bwMode="auto">
          <a:xfrm>
            <a:off x="544513" y="1741488"/>
            <a:ext cx="7912100" cy="4464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t" anchorCtr="0" compatLnSpc="1">
            <a:prstTxWarp prst="textNoShape">
              <a:avLst/>
            </a:prstTxWarp>
          </a:bodyPr>
          <a:lstStyle/>
          <a:p>
            <a:pPr lvl="0"/>
            <a:r>
              <a:rPr lang="ga-IE">
                <a:sym typeface="Ubuntu" charset="0"/>
              </a:rPr>
              <a:t>Click to edit Master text styles</a:t>
            </a:r>
          </a:p>
          <a:p>
            <a:pPr lvl="1"/>
            <a:r>
              <a:rPr lang="ga-IE">
                <a:sym typeface="Ubuntu" charset="0"/>
              </a:rPr>
              <a:t>Second level</a:t>
            </a:r>
          </a:p>
          <a:p>
            <a:pPr lvl="2"/>
            <a:r>
              <a:rPr lang="ga-IE">
                <a:sym typeface="Ubuntu" charset="0"/>
              </a:rPr>
              <a:t>Third level</a:t>
            </a:r>
          </a:p>
          <a:p>
            <a:pPr lvl="3"/>
            <a:r>
              <a:rPr lang="ga-IE">
                <a:sym typeface="Ubuntu" charset="0"/>
              </a:rPr>
              <a:t>Fourth level</a:t>
            </a:r>
          </a:p>
          <a:p>
            <a:pPr lvl="4"/>
            <a:r>
              <a:rPr lang="ga-IE">
                <a:sym typeface="Ubuntu" charset="0"/>
              </a:rPr>
              <a:t>Fifth level</a:t>
            </a:r>
            <a:endParaRPr lang="en-US" dirty="0">
              <a:sym typeface="Ubuntu Light" charset="0"/>
            </a:endParaRPr>
          </a:p>
        </p:txBody>
      </p:sp>
      <p:sp>
        <p:nvSpPr>
          <p:cNvPr id="2051" name="Rectangle 3"/>
          <p:cNvSpPr>
            <a:spLocks noGrp="1" noChangeArrowheads="1"/>
          </p:cNvSpPr>
          <p:nvPr>
            <p:ph type="title"/>
          </p:nvPr>
        </p:nvSpPr>
        <p:spPr bwMode="auto">
          <a:xfrm>
            <a:off x="544513" y="366713"/>
            <a:ext cx="7051823" cy="10460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square" lIns="35717" tIns="35717" rIns="35717" bIns="35717" numCol="1" anchor="ctr" anchorCtr="0" compatLnSpc="1">
            <a:prstTxWarp prst="textNoShape">
              <a:avLst/>
            </a:prstTxWarp>
          </a:bodyPr>
          <a:lstStyle/>
          <a:p>
            <a:pPr lvl="0"/>
            <a:r>
              <a:rPr lang="ga-IE">
                <a:sym typeface="Ubuntu Light" charset="0"/>
              </a:rPr>
              <a:t>Click to edit Master title style</a:t>
            </a:r>
            <a:endParaRPr lang="en-US" dirty="0">
              <a:sym typeface="Ubuntu Light" charset="0"/>
            </a:endParaRPr>
          </a:p>
        </p:txBody>
      </p:sp>
      <p:sp>
        <p:nvSpPr>
          <p:cNvPr id="2052" name="Text Box 4"/>
          <p:cNvSpPr txBox="1">
            <a:spLocks noGrp="1" noChangeArrowheads="1"/>
          </p:cNvSpPr>
          <p:nvPr>
            <p:ph type="sldNum" sz="quarter" idx="4"/>
          </p:nvPr>
        </p:nvSpPr>
        <p:spPr bwMode="auto">
          <a:xfrm>
            <a:off x="554038" y="6470814"/>
            <a:ext cx="3498781" cy="187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 uri="{FAA26D3D-D897-4be2-8F04-BA451C77F1D7}">
              <ma14:placeholderFlag xmlns:ma14="http://schemas.microsoft.com/office/mac/drawingml/2011/main" xmlns="" val="1"/>
            </a:ext>
          </a:extLst>
        </p:spPr>
        <p:txBody>
          <a:bodyPr vert="horz" wrap="none" lIns="64291" tIns="32146" rIns="64291" bIns="32146" numCol="1" anchor="t" anchorCtr="0" compatLnSpc="1">
            <a:prstTxWarp prst="textNoShape">
              <a:avLst/>
            </a:prstTxWarp>
          </a:bodyPr>
          <a:lstStyle>
            <a:lvl1pPr algn="l" eaLnBrk="1" hangingPunct="1">
              <a:defRPr sz="900">
                <a:solidFill>
                  <a:schemeClr val="tx1"/>
                </a:solidFill>
                <a:latin typeface="Ubuntu" charset="0"/>
                <a:ea typeface="MS PGothic" charset="0"/>
                <a:cs typeface="MS PGothic" charset="0"/>
                <a:sym typeface="Ubuntu" charset="0"/>
              </a:defRPr>
            </a:lvl1pPr>
            <a:lvl2pPr marL="742950" indent="-285750" eaLnBrk="0" hangingPunct="0">
              <a:defRPr sz="3000">
                <a:solidFill>
                  <a:srgbClr val="000000"/>
                </a:solidFill>
                <a:latin typeface="Gill Sans" charset="0"/>
                <a:ea typeface="ヒラギノ角ゴ ProN W3" charset="0"/>
                <a:cs typeface="ヒラギノ角ゴ ProN W3" charset="0"/>
                <a:sym typeface="Gill Sans" charset="0"/>
              </a:defRPr>
            </a:lvl2pPr>
            <a:lvl3pPr marL="1143000" indent="-228600" eaLnBrk="0" hangingPunct="0">
              <a:defRPr sz="3000">
                <a:solidFill>
                  <a:srgbClr val="000000"/>
                </a:solidFill>
                <a:latin typeface="Gill Sans" charset="0"/>
                <a:ea typeface="ヒラギノ角ゴ ProN W3" charset="0"/>
                <a:cs typeface="ヒラギノ角ゴ ProN W3" charset="0"/>
                <a:sym typeface="Gill Sans" charset="0"/>
              </a:defRPr>
            </a:lvl3pPr>
            <a:lvl4pPr marL="1600200" indent="-228600" eaLnBrk="0" hangingPunct="0">
              <a:defRPr sz="3000">
                <a:solidFill>
                  <a:srgbClr val="000000"/>
                </a:solidFill>
                <a:latin typeface="Gill Sans" charset="0"/>
                <a:ea typeface="ヒラギノ角ゴ ProN W3" charset="0"/>
                <a:cs typeface="ヒラギノ角ゴ ProN W3" charset="0"/>
                <a:sym typeface="Gill Sans" charset="0"/>
              </a:defRPr>
            </a:lvl4pPr>
            <a:lvl5pPr marL="2057400" indent="-228600" eaLnBrk="0" hangingPunct="0">
              <a:defRPr sz="3000">
                <a:solidFill>
                  <a:srgbClr val="000000"/>
                </a:solidFill>
                <a:latin typeface="Gill Sans" charset="0"/>
                <a:ea typeface="ヒラギノ角ゴ ProN W3" charset="0"/>
                <a:cs typeface="ヒラギノ角ゴ ProN W3" charset="0"/>
                <a:sym typeface="Gill Sans" charset="0"/>
              </a:defRPr>
            </a:lvl5pPr>
            <a:lvl6pPr marL="25146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6pPr>
            <a:lvl7pPr marL="29718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7pPr>
            <a:lvl8pPr marL="34290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8pPr>
            <a:lvl9pPr marL="3886200" indent="-228600" algn="ctr" eaLnBrk="0" fontAlgn="base" hangingPunct="0">
              <a:spcBef>
                <a:spcPct val="0"/>
              </a:spcBef>
              <a:spcAft>
                <a:spcPct val="0"/>
              </a:spcAft>
              <a:defRPr sz="3000">
                <a:solidFill>
                  <a:srgbClr val="000000"/>
                </a:solidFill>
                <a:latin typeface="Gill Sans" charset="0"/>
                <a:ea typeface="ヒラギノ角ゴ ProN W3" charset="0"/>
                <a:cs typeface="ヒラギノ角ゴ ProN W3" charset="0"/>
                <a:sym typeface="Gill Sans" charset="0"/>
              </a:defRPr>
            </a:lvl9pPr>
          </a:lstStyle>
          <a:p>
            <a:fld id="{F4B88F72-1EA4-FE40-A5CA-BD0111E6622B}" type="slidenum">
              <a:rPr lang="en-US" smtClean="0"/>
              <a:pPr/>
              <a:t>‹#›</a:t>
            </a:fld>
            <a:r>
              <a:rPr lang="en-US" dirty="0">
                <a:solidFill>
                  <a:srgbClr val="2E3333"/>
                </a:solidFill>
              </a:rPr>
              <a:t> /  </a:t>
            </a:r>
            <a:r>
              <a:rPr lang="en-US" dirty="0">
                <a:solidFill>
                  <a:srgbClr val="2E3333"/>
                </a:solidFill>
                <a:latin typeface="Ubuntu"/>
                <a:cs typeface="Ubuntu"/>
              </a:rPr>
              <a:t>Special Olympics Michigan</a:t>
            </a: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hf hdr="0" ftr="0" dt="0"/>
  <p:txStyles>
    <p:titleStyle>
      <a:lvl1pPr algn="l" rtl="0" eaLnBrk="1" fontAlgn="base" hangingPunct="1">
        <a:lnSpc>
          <a:spcPts val="3600"/>
        </a:lnSpc>
        <a:spcBef>
          <a:spcPct val="0"/>
        </a:spcBef>
        <a:spcAft>
          <a:spcPct val="0"/>
        </a:spcAft>
        <a:defRPr sz="3600" spc="-100">
          <a:solidFill>
            <a:schemeClr val="tx1"/>
          </a:solidFill>
          <a:latin typeface="+mj-lt"/>
          <a:ea typeface="+mj-ea"/>
          <a:cs typeface="+mj-cs"/>
          <a:sym typeface="Ubuntu Light" charset="0"/>
        </a:defRPr>
      </a:lvl1pPr>
      <a:lvl2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2pPr>
      <a:lvl3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3pPr>
      <a:lvl4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4pPr>
      <a:lvl5pPr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5pPr>
      <a:lvl6pPr marL="321457"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6pPr>
      <a:lvl7pPr marL="642915"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7pPr>
      <a:lvl8pPr marL="964372"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8pPr>
      <a:lvl9pPr marL="1285829" algn="l" rtl="0" eaLnBrk="1" fontAlgn="base" hangingPunct="1">
        <a:spcBef>
          <a:spcPct val="0"/>
        </a:spcBef>
        <a:spcAft>
          <a:spcPct val="0"/>
        </a:spcAft>
        <a:defRPr sz="4500">
          <a:solidFill>
            <a:schemeClr val="tx1"/>
          </a:solidFill>
          <a:latin typeface="Ubuntu Light" charset="0"/>
          <a:ea typeface="ヒラギノ角ゴ ProN W3" charset="0"/>
          <a:cs typeface="ヒラギノ角ゴ ProN W3" charset="0"/>
          <a:sym typeface="Ubuntu Light" charset="0"/>
        </a:defRPr>
      </a:lvl9pPr>
    </p:titleStyle>
    <p:bodyStyle>
      <a:lvl1pPr marL="239713" indent="-239713" algn="l" rtl="0" eaLnBrk="1" fontAlgn="base" hangingPunct="1">
        <a:lnSpc>
          <a:spcPct val="110000"/>
        </a:lnSpc>
        <a:spcBef>
          <a:spcPts val="850"/>
        </a:spcBef>
        <a:spcAft>
          <a:spcPct val="0"/>
        </a:spcAft>
        <a:defRPr sz="2500">
          <a:solidFill>
            <a:schemeClr val="tx1"/>
          </a:solidFill>
          <a:latin typeface="+mn-lt"/>
          <a:ea typeface="+mn-ea"/>
          <a:cs typeface="+mn-cs"/>
          <a:sym typeface="Ubuntu" charset="0"/>
        </a:defRPr>
      </a:lvl1pPr>
      <a:lvl2pPr marL="284163" indent="-284163" algn="l" rtl="0" eaLnBrk="1" fontAlgn="base" hangingPunct="1">
        <a:lnSpc>
          <a:spcPct val="110000"/>
        </a:lnSpc>
        <a:spcBef>
          <a:spcPts val="850"/>
        </a:spcBef>
        <a:spcAft>
          <a:spcPct val="0"/>
        </a:spcAft>
        <a:buClr>
          <a:srgbClr val="FF0000"/>
        </a:buClr>
        <a:buSzPct val="80000"/>
        <a:buFont typeface="Ubuntu Light" charset="0"/>
        <a:buChar char="‣"/>
        <a:defRPr sz="2500">
          <a:solidFill>
            <a:srgbClr val="4F5146"/>
          </a:solidFill>
          <a:latin typeface="+mj-lt"/>
          <a:ea typeface="+mn-ea"/>
          <a:cs typeface="+mn-cs"/>
          <a:sym typeface="Ubuntu Light" charset="0"/>
        </a:defRPr>
      </a:lvl2pPr>
      <a:lvl3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3pPr>
      <a:lvl4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4pPr>
      <a:lvl5pPr marL="534988" indent="-284163" algn="l" rtl="0" eaLnBrk="1" fontAlgn="base" hangingPunct="1">
        <a:lnSpc>
          <a:spcPct val="140000"/>
        </a:lnSpc>
        <a:spcBef>
          <a:spcPct val="0"/>
        </a:spcBef>
        <a:spcAft>
          <a:spcPct val="0"/>
        </a:spcAft>
        <a:buClr>
          <a:srgbClr val="FF0000"/>
        </a:buClr>
        <a:buSzPct val="80000"/>
        <a:buFont typeface="Ubuntu Light" charset="0"/>
        <a:buChar char="‣"/>
        <a:defRPr sz="1700">
          <a:solidFill>
            <a:srgbClr val="4F5146"/>
          </a:solidFill>
          <a:latin typeface="+mj-lt"/>
          <a:ea typeface="+mn-ea"/>
          <a:cs typeface="+mn-cs"/>
          <a:sym typeface="Ubuntu Light" charset="0"/>
        </a:defRPr>
      </a:lvl5pPr>
      <a:lvl6pPr marL="857220"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6pPr>
      <a:lvl7pPr marL="1178677"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7pPr>
      <a:lvl8pPr marL="1500134"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8pPr>
      <a:lvl9pPr marL="1821591" indent="-285740" algn="l" rtl="0" eaLnBrk="1" fontAlgn="base" hangingPunct="1">
        <a:lnSpc>
          <a:spcPct val="140000"/>
        </a:lnSpc>
        <a:spcBef>
          <a:spcPct val="0"/>
        </a:spcBef>
        <a:spcAft>
          <a:spcPct val="0"/>
        </a:spcAft>
        <a:buClr>
          <a:srgbClr val="4F5146"/>
        </a:buClr>
        <a:buSzPct val="80000"/>
        <a:buFont typeface="Ubuntu Light" charset="0"/>
        <a:buChar char="‣"/>
        <a:defRPr sz="1700">
          <a:solidFill>
            <a:srgbClr val="4F5146"/>
          </a:solidFill>
          <a:latin typeface="+mj-lt"/>
          <a:ea typeface="+mn-ea"/>
          <a:cs typeface="+mn-cs"/>
          <a:sym typeface="Ubuntu Light"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3"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54" r:id="rId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rtl="0" eaLnBrk="1" fontAlgn="base" hangingPunct="1">
        <a:spcBef>
          <a:spcPct val="0"/>
        </a:spcBef>
        <a:spcAft>
          <a:spcPct val="0"/>
        </a:spcAft>
        <a:defRPr sz="5900">
          <a:solidFill>
            <a:schemeClr val="tx1"/>
          </a:solidFill>
          <a:latin typeface="+mj-lt"/>
          <a:ea typeface="+mj-ea"/>
          <a:cs typeface="+mj-cs"/>
          <a:sym typeface="Gill Sans" charset="0"/>
        </a:defRPr>
      </a:lvl1pPr>
      <a:lvl2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2pPr>
      <a:lvl3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3pPr>
      <a:lvl4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4pPr>
      <a:lvl5pPr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5pPr>
      <a:lvl6pPr marL="321457"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6pPr>
      <a:lvl7pPr marL="642915"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7pPr>
      <a:lvl8pPr marL="964372"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8pPr>
      <a:lvl9pPr marL="1285829" algn="ctr" rtl="0" eaLnBrk="1" fontAlgn="base" hangingPunct="1">
        <a:spcBef>
          <a:spcPct val="0"/>
        </a:spcBef>
        <a:spcAft>
          <a:spcPct val="0"/>
        </a:spcAft>
        <a:defRPr sz="5900">
          <a:solidFill>
            <a:schemeClr val="tx1"/>
          </a:solidFill>
          <a:latin typeface="Gill Sans" charset="0"/>
          <a:ea typeface="ヒラギノ角ゴ ProN W3" charset="0"/>
          <a:cs typeface="ヒラギノ角ゴ ProN W3" charset="0"/>
          <a:sym typeface="Gill Sans" charset="0"/>
        </a:defRPr>
      </a:lvl9pPr>
    </p:titleStyle>
    <p:bodyStyle>
      <a:lvl1pPr marL="62388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1pPr>
      <a:lvl2pPr marL="936625"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2pPr>
      <a:lvl3pPr marL="1249363"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3pPr>
      <a:lvl4pPr marL="1562100"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4pPr>
      <a:lvl5pPr marL="1874838" indent="-401638" algn="l" rtl="0" eaLnBrk="1" fontAlgn="base" hangingPunct="1">
        <a:spcBef>
          <a:spcPts val="1688"/>
        </a:spcBef>
        <a:spcAft>
          <a:spcPct val="0"/>
        </a:spcAft>
        <a:buSzPct val="171000"/>
        <a:buFont typeface="Gill Sans" charset="0"/>
        <a:buChar char="•"/>
        <a:defRPr sz="3000">
          <a:solidFill>
            <a:schemeClr val="tx1"/>
          </a:solidFill>
          <a:latin typeface="+mn-lt"/>
          <a:ea typeface="+mn-ea"/>
          <a:cs typeface="+mn-cs"/>
          <a:sym typeface="Gill Sans" charset="0"/>
        </a:defRPr>
      </a:lvl5pPr>
      <a:lvl6pPr marL="2196625"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6pPr>
      <a:lvl7pPr marL="2518082"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7pPr>
      <a:lvl8pPr marL="2839540"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8pPr>
      <a:lvl9pPr marL="3160997" indent="-401822" algn="l" rtl="0" eaLnBrk="1" fontAlgn="base" hangingPunct="1">
        <a:spcBef>
          <a:spcPts val="1687"/>
        </a:spcBef>
        <a:spcAft>
          <a:spcPct val="0"/>
        </a:spcAft>
        <a:buSzPct val="171000"/>
        <a:buFont typeface="Gill Sans" charset="0"/>
        <a:buChar char="•"/>
        <a:defRPr sz="3000">
          <a:solidFill>
            <a:schemeClr val="tx1"/>
          </a:solidFill>
          <a:latin typeface="+mn-lt"/>
          <a:ea typeface="+mn-ea"/>
          <a:cs typeface="+mn-cs"/>
          <a:sym typeface="Gill Sans"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7">
            <a:extLst>
              <a:ext uri="{FF2B5EF4-FFF2-40B4-BE49-F238E27FC236}">
                <a16:creationId xmlns:a16="http://schemas.microsoft.com/office/drawing/2014/main" id="{EDEDC715-4915-79BA-C9EB-CBDB20F420AC}"/>
              </a:ext>
            </a:extLst>
          </p:cNvPr>
          <p:cNvSpPr>
            <a:spLocks noGrp="1"/>
          </p:cNvSpPr>
          <p:nvPr>
            <p:ph type="ctrTitle"/>
          </p:nvPr>
        </p:nvSpPr>
        <p:spPr>
          <a:xfrm>
            <a:off x="554037" y="2148150"/>
            <a:ext cx="7773293" cy="1470049"/>
          </a:xfrm>
        </p:spPr>
        <p:txBody>
          <a:bodyPr/>
          <a:lstStyle/>
          <a:p>
            <a:pPr algn="ctr"/>
            <a:r>
              <a:rPr lang="en-US" dirty="0"/>
              <a:t>Kayaking Official Rules</a:t>
            </a:r>
          </a:p>
        </p:txBody>
      </p:sp>
    </p:spTree>
    <p:extLst>
      <p:ext uri="{BB962C8B-B14F-4D97-AF65-F5344CB8AC3E}">
        <p14:creationId xmlns:p14="http://schemas.microsoft.com/office/powerpoint/2010/main" val="199012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6766560" cy="1303421"/>
          </a:xfrm>
        </p:spPr>
        <p:txBody>
          <a:bodyPr>
            <a:normAutofit/>
          </a:bodyPr>
          <a:lstStyle/>
          <a:p>
            <a:pPr algn="ctr"/>
            <a:r>
              <a:rPr lang="en-US" dirty="0">
                <a:effectLst>
                  <a:outerShdw blurRad="38100" dist="38100" dir="2700000" algn="tl">
                    <a:srgbClr val="000000">
                      <a:alpha val="43137"/>
                    </a:srgbClr>
                  </a:outerShdw>
                </a:effectLst>
              </a:rPr>
              <a:t>Protest and Appeals</a:t>
            </a:r>
          </a:p>
        </p:txBody>
      </p:sp>
      <p:sp>
        <p:nvSpPr>
          <p:cNvPr id="3" name="Content Placeholder 2"/>
          <p:cNvSpPr>
            <a:spLocks noGrp="1"/>
          </p:cNvSpPr>
          <p:nvPr>
            <p:ph idx="1"/>
          </p:nvPr>
        </p:nvSpPr>
        <p:spPr>
          <a:xfrm>
            <a:off x="479174" y="1577998"/>
            <a:ext cx="7815532" cy="4228643"/>
          </a:xfrm>
        </p:spPr>
        <p:txBody>
          <a:bodyPr>
            <a:normAutofit/>
          </a:bodyPr>
          <a:lstStyle/>
          <a:p>
            <a:pPr marL="342900" indent="-342900">
              <a:buFont typeface="Arial" pitchFamily="34" charset="0"/>
              <a:buChar char="•"/>
            </a:pPr>
            <a:r>
              <a:rPr lang="en-US" sz="2000" dirty="0"/>
              <a:t>Any protest involving the judgement of the referee or judge will not be given consideration.</a:t>
            </a:r>
          </a:p>
          <a:p>
            <a:pPr marL="342900" indent="-342900">
              <a:buFont typeface="Arial" pitchFamily="34" charset="0"/>
              <a:buChar char="•"/>
            </a:pPr>
            <a:r>
              <a:rPr lang="en-US" sz="2000" dirty="0"/>
              <a:t>The protest must be in written form, using the SOMI Protest Form.</a:t>
            </a:r>
          </a:p>
          <a:p>
            <a:pPr marL="342900" indent="-342900">
              <a:buFont typeface="Arial" pitchFamily="34" charset="0"/>
              <a:buChar char="•"/>
            </a:pPr>
            <a:r>
              <a:rPr lang="en-US" sz="2000" dirty="0"/>
              <a:t>Only the Head of Delegation or designated Head Coach may protest and must do so no later than 30 minutes after the conclusion of the race.</a:t>
            </a:r>
          </a:p>
          <a:p>
            <a:pPr marL="342900" indent="-342900">
              <a:buFont typeface="Arial" pitchFamily="34" charset="0"/>
              <a:buChar char="•"/>
            </a:pPr>
            <a:r>
              <a:rPr lang="en-US" sz="2000" dirty="0"/>
              <a:t>All decisions made by the Game Rules Committee will be final.</a:t>
            </a:r>
          </a:p>
        </p:txBody>
      </p:sp>
    </p:spTree>
    <p:extLst>
      <p:ext uri="{BB962C8B-B14F-4D97-AF65-F5344CB8AC3E}">
        <p14:creationId xmlns:p14="http://schemas.microsoft.com/office/powerpoint/2010/main" val="3507414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273" y="462966"/>
            <a:ext cx="6841025" cy="1046064"/>
          </a:xfrm>
        </p:spPr>
        <p:txBody>
          <a:bodyPr/>
          <a:lstStyle/>
          <a:p>
            <a:pPr algn="ctr"/>
            <a:r>
              <a:rPr lang="en-US" dirty="0">
                <a:effectLst>
                  <a:outerShdw blurRad="38100" dist="38100" dir="2700000" algn="tl">
                    <a:srgbClr val="000000">
                      <a:alpha val="43137"/>
                    </a:srgbClr>
                  </a:outerShdw>
                </a:effectLst>
              </a:rPr>
              <a:t>Safety/Safety Equipment</a:t>
            </a:r>
          </a:p>
        </p:txBody>
      </p:sp>
      <p:sp>
        <p:nvSpPr>
          <p:cNvPr id="3" name="Content Placeholder 2"/>
          <p:cNvSpPr>
            <a:spLocks noGrp="1"/>
          </p:cNvSpPr>
          <p:nvPr>
            <p:ph idx="1"/>
          </p:nvPr>
        </p:nvSpPr>
        <p:spPr>
          <a:xfrm>
            <a:off x="471638" y="1578543"/>
            <a:ext cx="7984975" cy="4626995"/>
          </a:xfrm>
        </p:spPr>
        <p:txBody>
          <a:bodyPr>
            <a:normAutofit/>
          </a:bodyPr>
          <a:lstStyle/>
          <a:p>
            <a:pPr marL="342900" indent="-342900">
              <a:buFont typeface="Arial" pitchFamily="34" charset="0"/>
              <a:buChar char="•"/>
            </a:pPr>
            <a:r>
              <a:rPr lang="en-US" sz="2400" dirty="0"/>
              <a:t>There will be an umpire/safety boat on the water during practice and competition. The number of umpire/safety boats will depend upon weather and the ability levels of the athletes. </a:t>
            </a:r>
          </a:p>
          <a:p>
            <a:pPr marL="342900" indent="-342900">
              <a:buFont typeface="Arial" pitchFamily="34" charset="0"/>
              <a:buChar char="•"/>
            </a:pPr>
            <a:r>
              <a:rPr lang="en-US" sz="2400" dirty="0"/>
              <a:t>Athletes must remain in the kayak at all times while on the water. Legs must be in the kayak at all times.</a:t>
            </a:r>
          </a:p>
          <a:p>
            <a:pPr marL="342900" indent="-342900">
              <a:buFont typeface="Arial" pitchFamily="34" charset="0"/>
              <a:buChar char="•"/>
            </a:pPr>
            <a:r>
              <a:rPr lang="en-US" sz="2400" dirty="0"/>
              <a:t>Horseplay on the water may lead to the athlete being removed from competition or a similar penalty. </a:t>
            </a:r>
            <a:endParaRPr lang="en-US" dirty="0"/>
          </a:p>
        </p:txBody>
      </p:sp>
    </p:spTree>
    <p:extLst>
      <p:ext uri="{BB962C8B-B14F-4D97-AF65-F5344CB8AC3E}">
        <p14:creationId xmlns:p14="http://schemas.microsoft.com/office/powerpoint/2010/main" val="2020894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0273" y="462966"/>
            <a:ext cx="6841025" cy="1046064"/>
          </a:xfrm>
        </p:spPr>
        <p:txBody>
          <a:bodyPr/>
          <a:lstStyle/>
          <a:p>
            <a:pPr algn="ctr"/>
            <a:r>
              <a:rPr lang="en-US" dirty="0">
                <a:effectLst>
                  <a:outerShdw blurRad="38100" dist="38100" dir="2700000" algn="tl">
                    <a:srgbClr val="000000">
                      <a:alpha val="43137"/>
                    </a:srgbClr>
                  </a:outerShdw>
                </a:effectLst>
              </a:rPr>
              <a:t>Safety/Safety Equipment</a:t>
            </a:r>
          </a:p>
        </p:txBody>
      </p:sp>
      <p:sp>
        <p:nvSpPr>
          <p:cNvPr id="3" name="Content Placeholder 2"/>
          <p:cNvSpPr>
            <a:spLocks noGrp="1"/>
          </p:cNvSpPr>
          <p:nvPr>
            <p:ph idx="1"/>
          </p:nvPr>
        </p:nvSpPr>
        <p:spPr>
          <a:xfrm>
            <a:off x="471638" y="1578543"/>
            <a:ext cx="7984975" cy="4626995"/>
          </a:xfrm>
        </p:spPr>
        <p:txBody>
          <a:bodyPr>
            <a:normAutofit/>
          </a:bodyPr>
          <a:lstStyle/>
          <a:p>
            <a:pPr marL="342900" indent="-342900">
              <a:buFont typeface="Arial" pitchFamily="34" charset="0"/>
              <a:buChar char="•"/>
            </a:pPr>
            <a:r>
              <a:rPr lang="en-US" sz="2400" dirty="0"/>
              <a:t>Athletes must be seizure-free for 1 year prior to competing. </a:t>
            </a:r>
          </a:p>
          <a:p>
            <a:pPr marL="342900" indent="-342900">
              <a:buFont typeface="Arial" pitchFamily="34" charset="0"/>
              <a:buChar char="•"/>
            </a:pPr>
            <a:r>
              <a:rPr lang="en-US" sz="2400" dirty="0"/>
              <a:t>While on the water, also remember to bring the following: </a:t>
            </a:r>
          </a:p>
          <a:p>
            <a:pPr marL="387350" lvl="1" indent="-342900">
              <a:buFont typeface="Arial" pitchFamily="34" charset="0"/>
              <a:buChar char="•"/>
            </a:pPr>
            <a:r>
              <a:rPr lang="en-US" sz="2000" dirty="0"/>
              <a:t>First Aid Kit </a:t>
            </a:r>
          </a:p>
          <a:p>
            <a:pPr marL="387350" lvl="1" indent="-342900">
              <a:buFont typeface="Arial" pitchFamily="34" charset="0"/>
              <a:buChar char="•"/>
            </a:pPr>
            <a:r>
              <a:rPr lang="en-US" sz="2000" dirty="0"/>
              <a:t>Quick release tow rope </a:t>
            </a:r>
          </a:p>
          <a:p>
            <a:pPr marL="387350" lvl="1" indent="-342900">
              <a:buFont typeface="Arial" pitchFamily="34" charset="0"/>
              <a:buChar char="•"/>
            </a:pPr>
            <a:r>
              <a:rPr lang="en-US" sz="2000" dirty="0"/>
              <a:t>Hand bilge pump </a:t>
            </a:r>
          </a:p>
          <a:p>
            <a:pPr marL="387350" lvl="1" indent="-342900">
              <a:buFont typeface="Arial" pitchFamily="34" charset="0"/>
              <a:buChar char="•"/>
            </a:pPr>
            <a:r>
              <a:rPr lang="en-US" sz="2000" dirty="0"/>
              <a:t>Extra portable paddle that can be stored </a:t>
            </a:r>
          </a:p>
          <a:p>
            <a:pPr marL="387350" lvl="1" indent="-342900">
              <a:buFont typeface="Arial" pitchFamily="34" charset="0"/>
              <a:buChar char="•"/>
            </a:pPr>
            <a:r>
              <a:rPr lang="en-US" sz="2000" dirty="0"/>
              <a:t>Drinking water</a:t>
            </a:r>
          </a:p>
        </p:txBody>
      </p:sp>
    </p:spTree>
    <p:extLst>
      <p:ext uri="{BB962C8B-B14F-4D97-AF65-F5344CB8AC3E}">
        <p14:creationId xmlns:p14="http://schemas.microsoft.com/office/powerpoint/2010/main" val="3736074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95300"/>
            <a:ext cx="6822831" cy="1143000"/>
          </a:xfrm>
        </p:spPr>
        <p:txBody>
          <a:bodyPr/>
          <a:lstStyle/>
          <a:p>
            <a:pPr algn="ctr"/>
            <a:r>
              <a:rPr lang="en-US" dirty="0">
                <a:effectLst>
                  <a:outerShdw blurRad="38100" dist="38100" dir="2700000" algn="tl">
                    <a:srgbClr val="000000">
                      <a:alpha val="43137"/>
                    </a:srgbClr>
                  </a:outerShdw>
                </a:effectLst>
              </a:rPr>
              <a:t>Essential Eligibility Criteria for All Kayakers</a:t>
            </a:r>
          </a:p>
        </p:txBody>
      </p:sp>
      <p:sp>
        <p:nvSpPr>
          <p:cNvPr id="3" name="Content Placeholder 2"/>
          <p:cNvSpPr>
            <a:spLocks noGrp="1"/>
          </p:cNvSpPr>
          <p:nvPr>
            <p:ph idx="1"/>
          </p:nvPr>
        </p:nvSpPr>
        <p:spPr>
          <a:xfrm>
            <a:off x="462012" y="1638300"/>
            <a:ext cx="8453387" cy="5067300"/>
          </a:xfrm>
        </p:spPr>
        <p:txBody>
          <a:bodyPr>
            <a:normAutofit/>
          </a:bodyPr>
          <a:lstStyle/>
          <a:p>
            <a:pPr marL="342900" indent="-342900">
              <a:buFont typeface="Arial" pitchFamily="34" charset="0"/>
              <a:buChar char="•"/>
            </a:pPr>
            <a:r>
              <a:rPr lang="en-US" sz="2400" dirty="0"/>
              <a:t>Participants must: </a:t>
            </a:r>
          </a:p>
          <a:p>
            <a:pPr marL="387350" lvl="1" indent="-342900">
              <a:buFont typeface="Arial" pitchFamily="34" charset="0"/>
              <a:buChar char="•"/>
            </a:pPr>
            <a:r>
              <a:rPr lang="en-US" sz="2000" dirty="0"/>
              <a:t>Be 18 years or older or accompanied by an adult. </a:t>
            </a:r>
          </a:p>
          <a:p>
            <a:pPr marL="387350" lvl="1" indent="-342900">
              <a:buFont typeface="Arial" pitchFamily="34" charset="0"/>
              <a:buChar char="•"/>
            </a:pPr>
            <a:r>
              <a:rPr lang="en-US" sz="2000" dirty="0"/>
              <a:t>Be able to manage all personal care and mobility independently or with the assistance of a companion who accompanies the participant. </a:t>
            </a:r>
          </a:p>
          <a:p>
            <a:pPr marL="387350" lvl="1" indent="-342900">
              <a:buFont typeface="Arial" pitchFamily="34" charset="0"/>
              <a:buChar char="•"/>
            </a:pPr>
            <a:r>
              <a:rPr lang="en-US" sz="2000" dirty="0"/>
              <a:t>Be able to get in and out of a kayak independently or with the assistance of a companion, following instruction. </a:t>
            </a:r>
          </a:p>
          <a:p>
            <a:pPr marL="387350" lvl="1" indent="-342900">
              <a:buFont typeface="Arial" pitchFamily="34" charset="0"/>
              <a:buChar char="•"/>
            </a:pPr>
            <a:r>
              <a:rPr lang="en-US" sz="2000" dirty="0"/>
              <a:t>Be comfortable in the water including: floating on back independently with a properly fitted PFD, turning from face down to face up independently while wearing a properly fitted PFD, and holding breath while under water. </a:t>
            </a:r>
          </a:p>
          <a:p>
            <a:pPr marL="387350" lvl="1" indent="-342900">
              <a:buFont typeface="Arial" pitchFamily="34" charset="0"/>
              <a:buChar char="•"/>
            </a:pPr>
            <a:r>
              <a:rPr lang="en-US" sz="2000" dirty="0"/>
              <a:t>Be able to maintain a balanced, upright position when seated in a kayak, with adaptations if needed.</a:t>
            </a:r>
          </a:p>
        </p:txBody>
      </p:sp>
    </p:spTree>
    <p:extLst>
      <p:ext uri="{BB962C8B-B14F-4D97-AF65-F5344CB8AC3E}">
        <p14:creationId xmlns:p14="http://schemas.microsoft.com/office/powerpoint/2010/main" val="18835363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648" y="482216"/>
            <a:ext cx="6808448" cy="1046064"/>
          </a:xfrm>
        </p:spPr>
        <p:txBody>
          <a:bodyPr/>
          <a:lstStyle/>
          <a:p>
            <a:pPr algn="ctr"/>
            <a:r>
              <a:rPr lang="en-US" dirty="0">
                <a:effectLst>
                  <a:outerShdw blurRad="38100" dist="38100" dir="2700000" algn="tl">
                    <a:srgbClr val="000000">
                      <a:alpha val="43137"/>
                    </a:srgbClr>
                  </a:outerShdw>
                </a:effectLst>
              </a:rPr>
              <a:t>Practice</a:t>
            </a:r>
          </a:p>
        </p:txBody>
      </p:sp>
      <p:sp>
        <p:nvSpPr>
          <p:cNvPr id="3" name="Content Placeholder 2"/>
          <p:cNvSpPr>
            <a:spLocks noGrp="1"/>
          </p:cNvSpPr>
          <p:nvPr>
            <p:ph idx="1"/>
          </p:nvPr>
        </p:nvSpPr>
        <p:spPr>
          <a:xfrm>
            <a:off x="462013" y="1528280"/>
            <a:ext cx="7994600" cy="4677258"/>
          </a:xfrm>
        </p:spPr>
        <p:txBody>
          <a:bodyPr>
            <a:normAutofit/>
          </a:bodyPr>
          <a:lstStyle/>
          <a:p>
            <a:pPr marL="342900" indent="-342900">
              <a:buFont typeface="Arial" pitchFamily="34" charset="0"/>
              <a:buChar char="•"/>
            </a:pPr>
            <a:r>
              <a:rPr lang="en-US" sz="2400" dirty="0"/>
              <a:t>Athletes should begin practice 8-12 weeks before the state culminating event and should practice regularly</a:t>
            </a:r>
          </a:p>
          <a:p>
            <a:pPr marL="342900" indent="-342900">
              <a:buFont typeface="Arial" pitchFamily="34" charset="0"/>
              <a:buChar char="•"/>
            </a:pPr>
            <a:r>
              <a:rPr lang="en-US" sz="2400" dirty="0"/>
              <a:t>It is recommended to have coaches/chaperones available to kayak with/alongside the athletes</a:t>
            </a:r>
          </a:p>
        </p:txBody>
      </p:sp>
    </p:spTree>
    <p:extLst>
      <p:ext uri="{BB962C8B-B14F-4D97-AF65-F5344CB8AC3E}">
        <p14:creationId xmlns:p14="http://schemas.microsoft.com/office/powerpoint/2010/main" val="205164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513" y="1509029"/>
            <a:ext cx="8177456" cy="4696509"/>
          </a:xfrm>
        </p:spPr>
        <p:txBody>
          <a:bodyPr/>
          <a:lstStyle/>
          <a:p>
            <a:pPr marL="342900" indent="-342900">
              <a:buFont typeface="Arial" pitchFamily="34" charset="0"/>
              <a:buChar char="•"/>
            </a:pPr>
            <a:r>
              <a:rPr lang="en-US" sz="2400" dirty="0"/>
              <a:t>Singles Tourist </a:t>
            </a:r>
          </a:p>
          <a:p>
            <a:pPr marL="638175" lvl="2" indent="-342900">
              <a:buFont typeface="Arial" pitchFamily="34" charset="0"/>
              <a:buChar char="•"/>
            </a:pPr>
            <a:r>
              <a:rPr lang="en-US" sz="2000" dirty="0"/>
              <a:t>200M</a:t>
            </a:r>
          </a:p>
          <a:p>
            <a:pPr marL="638175" lvl="2" indent="-342900">
              <a:buFont typeface="Arial" pitchFamily="34" charset="0"/>
              <a:buChar char="•"/>
            </a:pPr>
            <a:r>
              <a:rPr lang="en-US" sz="2000" dirty="0"/>
              <a:t>500M</a:t>
            </a:r>
          </a:p>
          <a:p>
            <a:pPr marL="342900" indent="-342900">
              <a:buFont typeface="Arial" pitchFamily="34" charset="0"/>
              <a:buChar char="•"/>
            </a:pPr>
            <a:r>
              <a:rPr lang="en-US" sz="2400" dirty="0"/>
              <a:t>Tandem Tourist</a:t>
            </a:r>
          </a:p>
          <a:p>
            <a:pPr marL="638175" lvl="2" indent="-342900">
              <a:buFont typeface="Arial" pitchFamily="34" charset="0"/>
              <a:buChar char="•"/>
            </a:pPr>
            <a:r>
              <a:rPr lang="en-US" sz="2000" dirty="0"/>
              <a:t>200M</a:t>
            </a:r>
          </a:p>
          <a:p>
            <a:pPr marL="638175" lvl="2" indent="-342900">
              <a:buFont typeface="Arial" pitchFamily="34" charset="0"/>
              <a:buChar char="•"/>
            </a:pPr>
            <a:r>
              <a:rPr lang="en-US" sz="2000" dirty="0"/>
              <a:t>500M</a:t>
            </a:r>
          </a:p>
          <a:p>
            <a:pPr marL="342900" indent="-342900" defTabSz="914400">
              <a:buFont typeface="Arial" pitchFamily="34" charset="0"/>
              <a:buChar char="•"/>
            </a:pPr>
            <a:r>
              <a:rPr lang="en-US" sz="2400" dirty="0"/>
              <a:t>Unified Tandem Tourist</a:t>
            </a:r>
          </a:p>
          <a:p>
            <a:pPr marL="638175" lvl="2" indent="-342900" defTabSz="914400">
              <a:buFont typeface="Arial" pitchFamily="34" charset="0"/>
              <a:buChar char="•"/>
            </a:pPr>
            <a:r>
              <a:rPr lang="en-US" sz="2000" dirty="0"/>
              <a:t>200M</a:t>
            </a:r>
          </a:p>
          <a:p>
            <a:pPr marL="638175" lvl="2" indent="-342900" defTabSz="914400">
              <a:buFont typeface="Arial" pitchFamily="34" charset="0"/>
              <a:buChar char="•"/>
            </a:pPr>
            <a:r>
              <a:rPr lang="en-US" sz="2000" dirty="0"/>
              <a:t>500M</a:t>
            </a:r>
          </a:p>
          <a:p>
            <a:pPr marL="638175" lvl="2" indent="-342900" defTabSz="914400">
              <a:buFont typeface="Arial" pitchFamily="34" charset="0"/>
              <a:buChar char="•"/>
            </a:pPr>
            <a:endParaRPr lang="en-US" dirty="0"/>
          </a:p>
          <a:p>
            <a:pPr marL="295275" lvl="2" indent="0" defTabSz="914400">
              <a:buNone/>
            </a:pPr>
            <a:r>
              <a:rPr lang="en-US" sz="2000" dirty="0"/>
              <a:t>*Athletes can enter up to three events but must choose to compete in either Traditional or Unified events.</a:t>
            </a:r>
          </a:p>
          <a:p>
            <a:pPr marL="295275" lvl="2" indent="0">
              <a:buNone/>
            </a:pPr>
            <a:endParaRPr lang="en-US" dirty="0"/>
          </a:p>
        </p:txBody>
      </p:sp>
      <p:sp>
        <p:nvSpPr>
          <p:cNvPr id="5" name="Title 1"/>
          <p:cNvSpPr>
            <a:spLocks noGrp="1"/>
          </p:cNvSpPr>
          <p:nvPr>
            <p:ph type="title"/>
          </p:nvPr>
        </p:nvSpPr>
        <p:spPr>
          <a:xfrm>
            <a:off x="900648" y="462965"/>
            <a:ext cx="7051823" cy="1046064"/>
          </a:xfrm>
        </p:spPr>
        <p:txBody>
          <a:bodyPr/>
          <a:lstStyle/>
          <a:p>
            <a:pPr algn="ctr"/>
            <a:r>
              <a:rPr lang="en-US" dirty="0">
                <a:effectLst>
                  <a:outerShdw blurRad="38100" dist="38100" dir="2700000" algn="tl">
                    <a:srgbClr val="000000">
                      <a:alpha val="43137"/>
                    </a:srgbClr>
                  </a:outerShdw>
                </a:effectLst>
              </a:rPr>
              <a:t>Events Offered</a:t>
            </a:r>
          </a:p>
        </p:txBody>
      </p:sp>
    </p:spTree>
    <p:extLst>
      <p:ext uri="{BB962C8B-B14F-4D97-AF65-F5344CB8AC3E}">
        <p14:creationId xmlns:p14="http://schemas.microsoft.com/office/powerpoint/2010/main" val="3054123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6087" y="469231"/>
            <a:ext cx="6831144" cy="1143000"/>
          </a:xfrm>
        </p:spPr>
        <p:txBody>
          <a:bodyPr/>
          <a:lstStyle/>
          <a:p>
            <a:pPr algn="ctr"/>
            <a:r>
              <a:rPr lang="en-US" dirty="0">
                <a:effectLst>
                  <a:outerShdw blurRad="38100" dist="38100" dir="2700000" algn="tl">
                    <a:srgbClr val="000000">
                      <a:alpha val="43137"/>
                    </a:srgbClr>
                  </a:outerShdw>
                </a:effectLst>
              </a:rPr>
              <a:t>Uniforms</a:t>
            </a:r>
          </a:p>
        </p:txBody>
      </p:sp>
      <p:sp>
        <p:nvSpPr>
          <p:cNvPr id="3" name="Content Placeholder 2"/>
          <p:cNvSpPr>
            <a:spLocks noGrp="1"/>
          </p:cNvSpPr>
          <p:nvPr>
            <p:ph idx="1"/>
          </p:nvPr>
        </p:nvSpPr>
        <p:spPr>
          <a:xfrm>
            <a:off x="540326" y="1612231"/>
            <a:ext cx="8055033" cy="4647892"/>
          </a:xfrm>
        </p:spPr>
        <p:txBody>
          <a:bodyPr>
            <a:noAutofit/>
          </a:bodyPr>
          <a:lstStyle/>
          <a:p>
            <a:pPr marL="342900" indent="-342900">
              <a:buFont typeface="Arial" pitchFamily="34" charset="0"/>
              <a:buChar char="•"/>
            </a:pPr>
            <a:r>
              <a:rPr lang="en-US" sz="2400" dirty="0"/>
              <a:t>Athletes will be required to wear shirt and shorts during all practice and competition. </a:t>
            </a:r>
          </a:p>
          <a:p>
            <a:pPr marL="342900" indent="-342900">
              <a:buFont typeface="Arial" pitchFamily="34" charset="0"/>
              <a:buChar char="•"/>
            </a:pPr>
            <a:r>
              <a:rPr lang="en-US" sz="2400" dirty="0"/>
              <a:t>Swimsuit, Swim hat and aqua shoes will be required for the water test.</a:t>
            </a:r>
          </a:p>
          <a:p>
            <a:pPr marL="342900" indent="-342900">
              <a:buFont typeface="Arial" pitchFamily="34" charset="0"/>
              <a:buChar char="•"/>
            </a:pPr>
            <a:r>
              <a:rPr lang="en-US" sz="2400" dirty="0"/>
              <a:t>Coaches should ensure that all athletes bring a change of clothes when attending kayaking practice and competition. </a:t>
            </a:r>
          </a:p>
          <a:p>
            <a:pPr marL="387350" lvl="1" indent="-342900">
              <a:buFont typeface="Arial" pitchFamily="34" charset="0"/>
              <a:buChar char="•"/>
            </a:pPr>
            <a:r>
              <a:rPr lang="en-US" sz="2000" dirty="0"/>
              <a:t>It is also suggested that athletes bring a set of warm clothing and rainwear. </a:t>
            </a:r>
          </a:p>
        </p:txBody>
      </p:sp>
    </p:spTree>
    <p:extLst>
      <p:ext uri="{BB962C8B-B14F-4D97-AF65-F5344CB8AC3E}">
        <p14:creationId xmlns:p14="http://schemas.microsoft.com/office/powerpoint/2010/main" val="662656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588" y="435543"/>
            <a:ext cx="6855778" cy="1143000"/>
          </a:xfrm>
        </p:spPr>
        <p:txBody>
          <a:bodyPr/>
          <a:lstStyle/>
          <a:p>
            <a:pPr algn="ctr"/>
            <a:r>
              <a:rPr lang="en-US" dirty="0">
                <a:effectLst>
                  <a:outerShdw blurRad="38100" dist="38100" dir="2700000" algn="tl">
                    <a:srgbClr val="000000">
                      <a:alpha val="43137"/>
                    </a:srgbClr>
                  </a:outerShdw>
                </a:effectLst>
              </a:rPr>
              <a:t>Equipment</a:t>
            </a:r>
          </a:p>
        </p:txBody>
      </p:sp>
      <p:sp>
        <p:nvSpPr>
          <p:cNvPr id="3" name="Content Placeholder 2"/>
          <p:cNvSpPr>
            <a:spLocks noGrp="1"/>
          </p:cNvSpPr>
          <p:nvPr>
            <p:ph idx="1"/>
          </p:nvPr>
        </p:nvSpPr>
        <p:spPr>
          <a:xfrm>
            <a:off x="457202" y="1578543"/>
            <a:ext cx="7798278" cy="5087946"/>
          </a:xfrm>
        </p:spPr>
        <p:txBody>
          <a:bodyPr>
            <a:normAutofit lnSpcReduction="10000"/>
          </a:bodyPr>
          <a:lstStyle/>
          <a:p>
            <a:pPr marL="342900" indent="-342900">
              <a:buFont typeface="Arial" pitchFamily="34" charset="0"/>
              <a:buChar char="•"/>
            </a:pPr>
            <a:r>
              <a:rPr lang="en-US" sz="2400" dirty="0"/>
              <a:t>A life vest must be worn at all times.</a:t>
            </a:r>
          </a:p>
          <a:p>
            <a:pPr marL="342900" indent="-342900">
              <a:buFont typeface="Arial" pitchFamily="34" charset="0"/>
              <a:buChar char="•"/>
            </a:pPr>
            <a:r>
              <a:rPr lang="en-US" sz="2400" dirty="0"/>
              <a:t>Helmets can be worn if an athlete trains with one or if the waters are especially rough. </a:t>
            </a:r>
          </a:p>
          <a:p>
            <a:pPr marL="342900" indent="-342900">
              <a:buFont typeface="Arial" pitchFamily="34" charset="0"/>
              <a:buChar char="•"/>
            </a:pPr>
            <a:r>
              <a:rPr lang="en-US" sz="2400" dirty="0"/>
              <a:t>Standardized Touring Kayaks and paddles are to be provided by games organizing committees for each athlete. </a:t>
            </a:r>
          </a:p>
          <a:p>
            <a:pPr marL="342900" indent="-342900">
              <a:buFont typeface="Arial" pitchFamily="34" charset="0"/>
              <a:buChar char="•"/>
            </a:pPr>
            <a:r>
              <a:rPr lang="en-US" sz="2400" dirty="0"/>
              <a:t>Kayaks are to be designed as a sit-in and not as a sit-on type and to offer high stability level to the athletes. </a:t>
            </a:r>
          </a:p>
          <a:p>
            <a:pPr marL="342900" indent="-342900">
              <a:buFont typeface="Arial" pitchFamily="34" charset="0"/>
              <a:buChar char="•"/>
            </a:pPr>
            <a:r>
              <a:rPr lang="en-US" sz="2400" dirty="0"/>
              <a:t>There is no other specific rule for boat construction (material, length, weight, etc.) but they must be safe and environmentally sound. </a:t>
            </a:r>
          </a:p>
          <a:p>
            <a:pPr marL="342900" indent="-342900">
              <a:buFont typeface="Arial" pitchFamily="34" charset="0"/>
              <a:buChar char="•"/>
            </a:pPr>
            <a:endParaRPr lang="en-US" sz="2400" dirty="0"/>
          </a:p>
        </p:txBody>
      </p:sp>
      <p:sp>
        <p:nvSpPr>
          <p:cNvPr id="4" name="AutoShape 2" descr="data:image/jpeg;base64,/9j/4AAQSkZJRgABAQAAAQABAAD/2wCEAAkGBhQSERQUEhQWFRQVGBwXFxgYFxgYGBwfHBgdHBkYGxcYHCcfHB8jGhwYHy8gIycpLCwsFx4xNTAqNSYrLCkBCQoKDgwOGg8PGiwkHyQsLCwsLC8pLCwsLSwsLCwsLCwsLCksLCwsKSwsLCksLCwsLCwsLCwsLCwsLC8sKSksKf/AABEIAOEA4QMBIgACEQEDEQH/xAAcAAACAgMBAQAAAAAAAAAAAAAABgUHAwQIAQL/xABBEAACAQIEAwYDBQUIAQUBAAABAgMAEQQSITEFBkEHEyJRYXEygZEUI0KhsVJigpLBFTNyorLR4fAIFyRD0vFT/8QAGgEBAQEBAQEBAAAAAAAAAAAAAAECAwQFBv/EADERAAICAQIEAwcDBQEAAAAAAAABAhEDITEEEkFRIpHwBRNhcYGhscHh8TIzQlLRJP/aAAwDAQACEQMRAD8AvGiiigAmo/H8bjh+Ik9dP9zpUZzHzCuHcAsLsBlXS99Tp5C25O3pvSri+MM5LKMzndyPCPRFOmnmfXao2kVJsbMRzMctwI4wdmlY6+yqNfkaj8TzSQLjEJ8oj/U3pLxLMSS7XJ3vdj+dYUcVnmN8g7Rc1y2zZ1YdAVC3/SvMDz6QzLKocqbHJ8WuxtrcHz02Pkar/E8Nndi0WJK32Vluo9Nzp8qjuIYjGQeKaKMgaCeO4y6/isNAeoZMv6i2Zqi+sDxeOVcymwvbxAqQQbEENW7VIcN5mzRjOHUMNbAMjA9dDsR7ipXC8zKjKqTBWOiqHsT6ZDSxy9i2qKUuHc1yaB0D+xUN9L6/QVMnmGNVzS3iH79h+hNZjljJ0jcsM4q2SleGvmKUMAykEEAgjUEHUEGvXawudq6HI0eMcXTDpnYFugVfiJ9L0lYjthjViogbTTxPkP0K1k4664+8kEzER3UqptbX4iLXsbXv5AVXPH+GuB41tY6ONVPoSL6+9q8+Sc46pWj7vBcDw2WPJlk1Pts/vuWSnaxFkzGPTchXzMPe6AfnWWLtYwrfCkp9gt/oWqmoYZADlTOvW3i/0m4+dY+8S+uZD9f+a4PiZdj6kPYvCrdtv5l1ntXwo3SYfwr/APas+G7UcC+zsPkD/pJqmBi2tqQ4GxG4/rX2jo3xKp/esMw+e/yqriH1LP2Hgl/Ra+p0Bw7mPDzm0UqsfLZvobE/KpKucMNOI3F9BfcE/W66/katPgHNUkSp3572BvhmXxZfRiN7dQbMPKu2PMpHxuN9k5OH1jqvP/nlQ+UVjgnV1DKQynYg3B+dZK7nxtgooooQ+qKKKpQooooArW4jj1hieWQ2RFLMfQD9a2aTO0+Zjh44F1M0gB/wr4j+eU/KpJ0jUVborjE46bGYpsRIodL6R3sy22RTsRbfqT+TFJjckWd0ZdNtAB6CtKMiEqAPhAGv9fXr86xcc468i5QAF8t65pqtTpJO9Be4hzomYgK35f71rJzYh/C4+h/rWtjeHxsdUA/eHh9ybaUvY3CZiRGzADTKdCfdgP8AiqqZHa9evsP2D5niP47HyO/+351KDixYEAGxFjpp63qmHxbpdQAhG+mv1N6zYfjMimzuzr1BYk/K+1aaXQypPqW5LxBAhRnRBa2jKCB6W2rSwWOwkA8DL7+N2182IJ1pP4Bgp8dKIsPFdmO50AHqdgBV68p9lcGGUNiAs8u5zKCgNuine3r/ALVEmaco9PXmJuE5njY5Y87m9rLGzH6AU68tcrCU97iEYgfAkilbne7I2thoADpv6U5QYdUFkUKPJQAPoKyViGGMJOS6msmeU4qL2R4q2FhoBS72grKeHz9ybPlG3lcZh7W39L0x1ixGXKc1stjmvtbre/S1dWcovlkmc8cr85GGUMy6arIF0upFiLHqDYjXcVK8QC4wfdPquqqxIA13sNm6XNx9b0sc7YONMQ0+FcPC8jJmG2ZffcEdeu/WsPCeLtG6yJoyn5eqkdQR09a8rbx6rY/QwUeOTjP+4lo/9l0v49zeniyHLIpikVQ2ax/z2JB1IGZTfa6nXL9NxCUqLFZCBqsih1YdCDuPkasOOLD4+BGYW6qy7ow8x6Hpt6a1Az8hTqXuyEAExSL/APKxN2Ml7kMRpoQB5eW8mG/FD+Tz8J7RcJe44m6ur6x+or8Px2FmbLIGwsnmt2j+anxW9vzrf4jy7LCA/hZG+GRDmjf5jr6bilfmDBOGL2OhswtYqRuP++tTfJPPBw57uSzwS/HGwup/eA6MPTy9BXB41Jcy/g+vDj8mDI8WTVra9OZfB9/s9tGe91nUgbjz/T2PnWzy3zPJgpDYZo2NpYW+Frb3B0DDof1FM3FeWk/vsMfu7XKk3KA+o+JPJunX1WOLcOuc66MAcw8wPxe48/I+grnySi/ie2XE4uIx86dwekl2/dfuul2fhuILh4lxuEJfCOR3sX4o9bFgOhU7g/W2od8PiFkVXQhlYAgjYg1QvJvNDYYyxN4oZ0ZWXoGykKwB/lPnceVO/Z1zCI2GGdvDJZofK5W5W/rYkeo9a9uGSnG0fkvamCeDNUnaez7/AD7tFj0UUV1PmH1RRRVKFFFFAFJfPP8AfYe+wSU/6adKSefpbTYYeay/otcs0OeHL8vyd+Hye7nzfP8ADEfGSEkn1qNlapDHJqajZKxdbm6uuU0cXJaw8zr109vf9Kg+IxmxyaNaxtsb7j/umnrU5iNtBe3SlHE8Qdibmw8hpXSOpyk69evsREl28PUaev8A+enSvvBouYgakAm/qBWa13FtyLfM6X9KjsPNkYHyrot9TkzpzsRkRuGgqqhllkRiAATrdbkb+FhVg1RXYfzbHBJJh5GCpOQ0ZJ0DgZcpPTMLfNfWr1rUlTIgooorJQpI7YYGbhj5SRldGYDqt7EHzGt/lTvUZzJgO+w0sdr5lIt56bUZY7nOnL6o4mhlJySKMun4gR9DbUf4bdaiO7aCRopNx1GxH4WHoRTBDwgRMDmZspOlhv0J6ms02GWZcjWzbIduvwX6dSPU261hxUk30PZCeTDOMaqS2ff4fJhyXzEIpsmb7tyA3kCfhb+h/wCKtXCY0rcbg7qdj/3zqhI0ySWN7Hw6i1XByrxHvsOjNqy+BvdevzFj86mLwS92/mjXG/8ApxLikqd8sq+z8tCK7SMDEgTERg5pD3bx5Sc1hfcaXt8yB5rSLBzAIcPLFHFHNG1wgcAGJmOpcAfega5M5IU9OlXJjuGJPE0cgzI3TqCNmB6EHY/8g1HxfhWSeSFtJYzZZCPjUi6516grbXp62tW/dJS5ked8bPJhWKdNLZ9V9exu8l80y4eBXndDAJO6AzqZ08N8wj+Jo+lvppoZXmoiF4cTELxt1U3Wzbj2vYqfcGkLE8vSm7CNgeo+IfwsL3Hpv771McscVfI+CnVu7l0QspGST8LAkaAnf1186NWMWWWNPXSS1/R/NMz47CBSHj/u28SkbC+tvQX2+nSpfhGJV4laxvExAsbFSNUYH93wH2qOwJaK0co8EgBF9gSNVPz099al+GcMyZxGrNu7AC5Cjckbm3oL2HpWIYuSbktmeniOP9/w0cc14ovR916otTknnBMbG4Ok0JyyL59A49Gt8jcUy1S8vEEw/wBmxWFGXEp93Mo+CVLaEgaXIAufM33F6tfgfHY8XEJIjcHcfiU/skV1aPmpknRRRUNBRRRQBURzJwYTxaC8iXaM+ttV/iGn0PSpeigKOxxvr5/X1HoQdxUVM1PfOXCe5nkdwe5mIYMB8LfiU28z4vW58qU3hRgTYEDqhv8AUC9cnE6qZGtOraOPZl3+Y2P60tca4cCxZN+vQH1F9qaJsAN1OnrUFi8NlfOwN7W9KqtBtPQWJQ9hYEgHy29QbVgxWEDeJdL7+V/6VNYhRvawPl/T/asT4UtqhzH0IJ+YOtbUl1MuL+pE4WVozY/8VZHJHbjLhT3WKDTQjRTe8ij0J3HofypMGFb8Uam3mpB+gNfIUKdIYgfMgm3rZyR+VbctKOdal94ntuwXd5oVlkJ2BXux8y2/yBpq5R5jGOwyzAAXJBANxceR66EGubuEcBxGMlC6nUA5RfY6rtbUdBV89msDRQvCUMawkKFIsR1/5+dZ3NNVuOVeNXteGhCs+fORpM5nwiZs2rp1v5ikU4B7/fRvH65WP1Gn9a6Fr5eMHcA+4vWeVbnoXFZeXlbtdmk/yjnfH8sSFDJGBNGdyhzEefh0YfS4r75X5k+ylwyl0cgm1rgi4vY7/wDFXFxjklHbvMO3cTeajwN6MmxpQ4tyy1ycVhbnrNAMwPqVHiH5+9dEk6+BxeafiWylult+30NzhPMEUwvG4J/ZOh+lQ3PHL4xGWWMfeqMp6Ejdfexv9agsbwLDqc0WKWIjpJmU/nr+tfGF5xkQlHeOYDZgxv8AzDU/MGq6ehzgpQ8SVr7Edw/iLAMh0kGgDaaje48xrpTHy3wiXFpKDMUlSzLbKFK7EHQ21trrvStxaIyyNMoAzEGwN9QAL389L1Kcr8deKQsCRJkK2tcNcg3tca6bdaxNStNHqwTwPFPHkXie0u3w+vcOOu0Enc4lDlYXB0JFt7EaH2IGhGtSHLPEhFLGXJZRcZxuV2Om+ZfI66edavE8WcTIrz6hSbWAvv5XFtLbk7bVqTuRMXjW0Rygx318IAzg2AzddAPKi5m3exjIsUYR5X4uvYmOLtF9qngiIshV1ttZ0DWHoCxHoCtSnIYl+2IsTZRu/kVHxAj10HoSDSzicACyzx6OOvRl8mHtp6fKrK7OOCspfEOpUOuVL7kXuze2gA89a6XSPLVysehXtFFczqFFFFAFFLvNvPMHDjEJ1kJlz5cgU/BlzXzMoHxCvnF9oWDjheXvQwRXYotjJ92VEgykjVSy3F+tLJYwTwK6lXAZToQRcH3BpI452R4aYloXfDuf2fEv8pNx8mFTOH56w0kGKnQsUwpcSCwzHuxclRfUHpqL1qcK7UMDMmYy9yM2UCbKpO2oysRa7AXJGtSxYjY7sp4lHfucRFMPJiVP0ZSP81L2N5Z4tD/eYN5B5x5X/KMsfyq8TzXhM8qHERB4QWlGceALbMT7XF/K4vXmI5pw64STFq4lgjVnLR2Y+H4gBcag6WNqFs5lx2JCvaWF4W6hlKn+VrfpWBsFA5zLJ3bdNCPzI/3rotufOHTGRJJIykaxszSZGjPeA2Uam7C1itrg1B8TwvAXleOaLDxkLG4kW0SMJVZkKPEwB0Un6b1KW5efSiimwM4/u5g48r3P0N/yrUl4hMujLf5H9D/tVy4rs/4JIjyQ47u1TLmImSRVz/ACGBbXoL30IpYn7PVfENh8FjYcRIEEmQ3TMrC4ytdkc5SDuNGFUjZrck8bMjjDSKUOXPH0JyglgR52zEH92r+5bwxWK7buxPrbYfp+dUZyzy7i8Hjo+8wzK9yqlkzLZtDlYeHUeR/rXQuHiyqFAAsLWG1Upkrw17RQh80V9Uo9pvGcRhcIr4clLyossgQOY0N7sAQR8QUXINs21Qg2UVSMHbHjIAEZUxHifLIyOjyqrqFsqABSQW1K9AbecvjO2KdZMUq4YWjVjFmD30K5S9jqHUkjLa1hvraWS0WdiOGRSfHGje6g1FT8j4Rte5VT6Af7UtYHn6fE8Nx8oQRYjDrLkKAsNBdGAcG5+Vjb1tSzD2mcQwkEbzr3xlJdTIu6goCqtEqKDqx1DH5UsvNQ08Y7Kka7Ydu7f00B91+E/lSdjuRMZGfFh2e344vF/lBvTGvaxOWxeXDKe5R2jjtIJCFYBXZrZWVlJey2NhpfUjdw/Pc2J4Pi8Qi91iIkfKVW4NvhdVbNuPwm/ua0pEdMXuH8mYqfXuWTzaT7v6g6n5CmDBdlfWaYeyAn/M1v0pZHaxjo2maSFSCsGVSCyIGDZ5bqqswY2uL2BI188k3a3i1mLLECsi4e0bhssZZH7wqygMfEF3v00F6c5lUWPw3krCw2IjzkdXOb8vh/Kp0Cqfg7acSYXZsKgcCIqQJCqh7h2cEgmxA2I+OxOlzLcodoOKxXEFjljVIZYFdUsQVNvGQ5+LxX+WXY3vLNWizKKKKpoKKKKAWubeSY8fJh3kP9wW8OhVg+XMCLb+EW+dK/E+xaOSaR0mdY5M5yXvbvLFspt5gb3qzaKlEoSuC9m6wwYuBpCVxasGIsCCy2a2n00NRfEexqKSCKNJWRkBD2+F7kG5W2jDKNRY7jarJpd5vTFBFfCyMuU+NEQOzKdDlBHxDcf1qpJ6EenQXYuyNQZVaZ2imRg6X2ZiGZ19c4B1vUhwbs7WHA4nCPKzDEBgzCwPiGrbWv8qX+UMdxjHp3i4qOOIErmaKLvCw3HdhTltp8Vt/nVlYKORY0Erh5AAGdVyBj1IW5tfyvUotFdzdi0RByysrFU1Wws6Xsw06gkG99+leHsXTwETMCoj9rx3y202sxv67WqyqwcSnaOGR1VnZUYhVF2JA0AHU3pSFIqHiHIOCwr/Z5sXIkjIhTwObZWbu3DKmX9sH57U38t9mS4TEQzLJmKR92yn4SBfKRpoRc+mu1J3K3LUmMf7diJyxlNwo7uSwICnNmUqHbL4YlF1BuSKt7gyFYVUgAp4SBsLGwA+VqUKRvV8SyhVLMbAAkk7ADc191qcVhDwSqdmRlPzUiqUoPm3tExOKlk7vFPDDmKpHHmVsoNgWKakka721FJ8vEJlOZJ8Tm880qn6571YvMMEcGZQypbQRplIHoW6mkuZ87eVbolk5yv244zDWTEj7VGNCW8MwHo+zfxC5/aq7+XOZcNxLD97Ac6HwsrCzKbaqy+diPMG+hNcvcdRdNrjS42NWF/wCO2IcYvFID92YVZh0zBwFP0Z6yylqcw8GwEKLicQiRrBc5rftEeGw1bMbeEbm1VRzP2uPLLbBRxYdLFRLIivKRb9nVUHpYn1G1Tfb1xFi+Ew4NlIaQ+Ra4RfoC381RGI4Rh48MMoAULqx1dm66dPFca61UiN0KMfN+OUkrj3UnfKSBp0sEA09qn+A9q88RWPGLHisOp2yKji/VSAoJHkRr5jeoEEX2po4NwuFxafK0bKRobMumhHqDralEst/lriODxsYnwwUgeA+GzKbaoy9DYj5EW0qXw+AjRSqIqg7gC16pnsQnaPHYiC91aMk+RMcgAP0ZvrV3Vk0ap4XFa3drYDLt08vavn+yIbAd2tgLDTpe9vrW5RQGp/ZEOv3a63B089/rXsfDIly5UUZPhsNvO1bVFAFFFFAFFFFAFFeFrUlcY7VcPG5jwyPipBp93YJfy7w7/wAIYUA7UVWsnaviY9ZuGyKnUiQ3/wA8Sr+Ypp5Y57wuOuImKyAXMUgyyAeYGzD1UkUBFRcdTBcRxUeIaOGHEFJo2drXbuxG1rLbUxg2Yi1ut9GrCcUhm1iljk/wOrf6SaWOf+U48W0LyuUVMynJrI17ZAi2NzmvoehpL4r2bNFouJiBykokir3+mtl7vW/qD1613UcbS8VPqcuaab0LhxGJSNSzsqqN2YhQPcnSq1577SZe4P2AEJmyHEECxJ0CQhvic6nY2Ck6CxqB5H4U2LjaXHzSthcP4sjyOVzdBa528hqSQBvTPwvgP9pyiaeMJg4jlghsuUqPMDQXbVreQTUZr6y4VjtXqvXn+CQyc+taHz2N4tRA+HYWkjIcEg6rIMwykjVdtRo2pGmtWDhB8f8AjP8ASkTtI5tiwUkLROhxS5lEYGZgrIcpYD4VzW06302rW4N2sSyx5hgJpBc5mQgDUkgWsdhp8XSvKdizK+J4gysp2YEH5i1LfAu0LDYlxFd4ZjoI5hlYnyUglWPoDf0pnqg595hwhErows6GzD56MPNT5+dwdRSxiXygnr0Hr0qz+06HLiiTHpkDK4/eurD/ACg/MVWONkF7/wBK2ZIviI8J9t6tf/x64DIi4jFOpWOULHGT+LKzF2HoDYX6kHyqpcZmfRRV99mnaHhZMHh4HZIJ0y4cRE2zELZWQeTD6NceRMZo0O3bgJeCHFKCe5YpJboj2sx9AwA/jpBxjWVB+Fh4T67gH3Gx8xbqK6LxeFWVGjkUMjqVZTsQRYg+4rnLiSpHJiMLcskErxKxvqqsQoJ/aG3uL0RlmisOtSXD5PvAo6C7Hyv8I9zv7D1FRn2gA7j619pxEorGFCTqb+p6+Z6fSqZLA7EeDnv8XiLWQXhQ+ZL5mt7AJ/NVv1A8jYGOHh+FWK2UxK5I/EzqGdvmxJqerB0CiiigCiiigCiiigCiiigK8534nJi8UvDcO1gQDiGHlvk06ZbMw65lG1wWjl/lqDBoEiUX6uQMx6an+lJvIExOL4hiGR3YzMl1CnKO8a2hIY6BR4b7U7Yjj8KKWd8lgWswKNoOiOATt0FQEkzb+1VV2pcBjgaCfDK0WILkho8qrdRe41FnOwCghtQelbMXaqcQzRoEwpIzLNKWkUL4QLKi/Frex8IsdTW9wvjWBicyfaYJJ7eKaaV3kt5AlAEX91QBXVQ6uzDl0RCrzTisVgftCyBO4cJKwsXzNoWtlAjjVXBAsSfPrTlwPheFw8BxgjcOVaRnmOaXYk65iBfplOxFUtxnj/cycQghZDBiiPEviUhWZh3d9Be4W/QDTavrhPOGLkSPDSYiQ4WRkjclFOQEjRX3Nh6+VG02k1XrzFNK1qOvK+Cl4h4GumHErTTEaFnc3C++Ww/dFzuRZs555jOBw8cOFUCeY91AoGiAAZnC7HKCAB1LL60x8M4THh4liiUKiCwH6knqT50kSxd/zDZtVwuHUqPVrsT9WX+UVcuTnemxMcOVfExRdlMf2KYSgyYqRWbvCSxEhFwQTu2bQk+elhpUr2W4OJcAjxoUeQkygliC48JIDGwFraAAWA8qbifQ0hcpcXGHx+IwEhyszNLB4WCsCS7Bc2ptma3onpXI6DFzLyhDi4yGUZ+jDQjy16efv9RH8i8dlzyYLFEtPALo53kjva582UkAnqGW+t6bVNIvMg7ni+BlXQyMY29Q4K/6jf3FAbnaRw5XjSR2EarcO5BIAtmvYanYgDzIqkeNBSw7lGCW3kYBn38WX8I029K6J5swAmwkqEX8N/pv+V6534pD3ZOrgAkG2o9fMitLYml6kKD+pH0r4wGElkxSph1ZpWa6Bd7gZgRew0tf5VnlQDUddff11rY5WlK8VwbDf7RCPrIoP5E0COi+P8Tlj4VNM4MUwwrMQCLo/dnYqbaPsQaobg+FaaIBfE7FmJY+7MzM3pckmulsZhFljaORQyOpVlIuCCLEEGuZeEr9wV2+Nf8AKRREkYZ4EU6Pn82RGZR65rWPyqUwGGHhZHSRbgXU7X6FTqKiO8YW1UaAA+Lptpe1SfBYAHudSxW5/Pb5UI6ofsZJipeCYV8LmEkWJ0KW8KRyyKCRfxAeG41v5VCLjOL4aNYoe9Eid4ZCQkgkfOrK+aS5OZM19uo00q0ez6G3DcLcWzRh/wCclr/O96YcorDRqiohzNxlp8SFT443aBSiZF2MZQ2vmy5gQ5IJttapXheOx2L4RjUmVziMkixHwpIbg5QStlzDa4tfSrIy0AUoUUXhYuMYPB5oWlyyuWFirlDksotNmbKWGtiNfOsnEOMcWlxcUhEq2DmIKseQZ4Avwm2Zs+YkObXtawq8MtGUUolCd2a8Xxc0Mi4wN3iOQGYKCV6fAAPP19acq8Ar2qaCiiigK35Mn+y8TxuEfTvJDJHfqCS4t/A4Hupp44vgRNDJEWZA6lcyGzLpup8xS7z7yg+IyYjCnLiofh1tnUG4W/RgSSpOniYGwa40uAdpkbfdYwGCdNHzKQL+q7oeuo16aWoCL7JOCRwTY5FyO8MgiEynxEa3GTMcq3XpuQwucoNWDi8bCgPesnhFzmKkgDfTel3D8Q4VCZZE7hDIwL5beMgaNkGh+I9N81LnFeYpeKMcHw2PLFe00pXKij963+j4m8gNalgX+E8ry8SlxuKhAH3oEV7BN2Zxe/hIUx2IB13Hlucr9mUjYpExRyGFjNIhYOZVZw0bDLpfOHVjvoPMWtnl7gUeDw8cEXwoNSd2J1Z29SbmtPEcoRvjFxZlnEigAKJSI7C3hyW2JAJF7E1QT1V5xFvs3H45G0TFwBAemZDlt7/3f81WFel/nXlYY7D5VISaM54X/ZYDY21ysPCbed9wKAm9fP8A78qwnCIWDlQWXQEgFhf4rE6i/wDSk3l3n7Ifs3EAYMQmhzbMNgwOxH7w8J8xfKGg8fg0+8WxBOa/h0t189fyPlQEiKQOLSfauN4aJdVw15HI6ZRf/WYx/FWxzF2jIv3WEvNM+iZRfX90bsf062GokeROVGwqPLPY4maxk1uFAuRGD1tckkbk6aAUA0ugIIOxFjXP/OPDzFNIoGoJ362Nt+nn866Cqq+1ThFpe8GgkXceYFj+VqqIyoptRsR6GvOX8fHDxDCyym0ccqOxAJNla+w1O1ZZkIuGtfzH+1QmJW8lrgbanYa7mtMI6y5a5lhx0PfYcsUzFfEpU3XfQ+4qjeLcN+z4rFxWsExLW/wv4l/ysKtrsx5XlwGDMM5QsZWcZCWWzBQNSB5E7dapIcUed8S8rl3aTNmY3NgxCj2AAAHkKiD2NCyhv3j9f+BUvw5TY21NjYeuXT8zUUx8dgNTqTbp79famnkxf/dYcWveWMW/jBP5An5VTJefBsH3OHhi/wD5xon8qgf0rcoFFYNhRRRQBRRRQBRRRQBRRRQBUVxrlfDYsD7REsltiRZh7OPEPkalaxzTqilnIVVFySQAANySdAKAqnmXhPCeH4mKKbDSuJI3kzNPK6DIDZSjMb5iLDpqKnuWe0PAGKCMD7M0hyiEL4UPeFFDNGuRczCwJtc198ycN4ZxF0Z8VAXVcgyzodMwYaB/2gD+W1YR2R4NhGys3gOYMGJBGbPrrY2clgTe16mpNSQ/9TOH5c3fNawb4JL2aVohpa/xqdN7a7GsOF7U8DJMIkMhBiMofu3y6E3TLbNmGVum+gua0T2L4QOzKzgNqFuxAs2YWudg2tqTuZ4eF8NxP2d48RI3dEPkylckub7s5pAb6lgemYa01JqPs3argRkIZjGe9DtlcMhiRXIMZW5uGH/NSWH5vws2GxGIgYyLh1cutmRvAme1nAOotY7a0l8r9n3DsdB30EsjoWZWzZ1ZSyAOjXO+XLqLjqDTbwPkLD4ZMQiksmITJICTrdcpN73FxppTUuomv2h4DiChcRhT/eRouZ1a3eZvErKLqVy6gW33qO4WnBZYO+MmLj1UNHnkchmuRGCqkucoJOXYb2pow3Y1hVN+8c2KlbsxtlN13OwvttrXo7F8HlIVnANtid1JykG+4uwv1BNTUmoy8pcCwcUSy4MKVlUESDxM4IuLu3iPsTU/kqO5f4SmEgSGM3VdqkO9HnWjR91A86cJ7/DNYXZPGPPTcfT9KnO8Hn/0b153goDlfi7pHI65ri9wBrb0qN4XwWXHYgQ4dCzubaDRR1Zj+FRvc/rpXS+L7OuGyyGSTCRFybnQgEnqVBy3PtUzw7hsOHXJBFHEv7KIEGnmFFWyI2MNDkRVvfKoF/Owteuf+fcAuG4tiERBGkgVlCiy6oCSBtq+c/Wug+8FLXOXI+G4iqiUlJFuI5UIDjzXXRh1sflaomGUDqXAG25P9Pc099l8AfiCArfu43kv+ydEU+9mYfM1nk7CJFN4sf8AJ4f6iT+lP/JnKUeBjZQ/eyvYySEBSbfCAo2Ua6XOpJqtihkqL4pzPhcMwTEYiKJmFwruqki9rgHpe4qUqtu0rkfE4vFQ4jDkEJH3bKS6n4y17owuNbWvWWGPWE49h5XyRzRu9mOVWBNkbI5sOgfwn1rfvVGT9k+Ozq6EAq7EEEhlzS94CLEWI2+tS/8A6Z41psTnm8OIRiXub5y4kjZtdTG4ABFrKOm1LYtluXqNwXMuGmlaGKeJ5UvmjV1LjKbNdQb6HQ0gci8g43C4xJp5cyZGv4iSGdg0m/7bANWhi+yDEPJipRKMzSSPEDcoRJJnZbdLjwkm/tS2LZbGNx8cKF5XVEBALMbC7EKoufNiB862L1RuJ7K+IPDGpYHu8yqhJsoMolumtgb+E+lNfInJ2LweNlkkIMUo8Vid8xa5LEknUjUn0NtKWLZY9FFFUoVFczqDhZAQCCALHUHxDzqVpO59xrqYUU+GzyMLi5KAZB52vfbyrjnly42wJ3GsOrBE7oMhN2yKpPtcjSl/geLlj4lBBC5AR1ZYhbKGewdtDlN0JuLGpQzPJ8bsfUm4+nSobEYFYpDikv3qLm1Ol0IYbDrlAr4mHiIqdOyvFJx969vXrzOhGYAEnYda5K5t4z9rxs+IN7SOSt9bKNEHyULXUmC4iuMwYlhPhmiuuuozKRY+RB0PqK5C1Gh3Gh/rX6KJll6/+P8AxoNhcRhfxRP3i+quLH6Mp/mFN8+NnM5ZY2CpHKoFhZizXjO/QBb/ADpP7M+UZsJj4pVRu4n4dG7vbw94e7ul7aNcZrHXVvkzcV7XsBh8S+HkMgeNsrkRkqD11GptfoKjKZo8fOqzv3TnvJGKKQLqvdlV66eIITb1r2HFtBFEMsjMAFOm4LAsfLMOl+nWmThXFIsTEssDrJG3wspuD0PsQehraKDyoBL/ALRZmjURTWRXRiUUNZo1XMrZzY3W+W1td9NfG4ocgjWGexURs1hewiZMwGbfMQbdddqdsopL7QecWwkarh8plazEZc3gNwWRj4b3Gxv7bUBh4hzKpJQrIhyy+Fu7W4devjvYPrceXyr1eIiQzuiykSSRsMoXTuyDY5XIN7EE32tpVVznvCxa8jF8+dtW+R0Jsdjf0qd5T5qkwcjEDNG3xqSP8ttj61my0WAvEpLh2ikCrOXQBQTlsw1JcWYlieo6VqyYqSVQoimUCKWPW34lRUJIO9kJPkTpeseN7VEGUxQkru2chTb0C3+p+lM3LPM8GOi7yE7GzKdwRuPI+48xVJRE4ni8neFlhlzAZV0GS3hYEi++dbf4T8q+IMRKZY5JEkzKzuF0ygNl8F9yBZjci9yOlOOWi1UCbh+INFbLFM5GZRmtqLswJsd8zAew+VQvG+0MYGSSaaJ88iARxEgfDcFidbL62ubHSrMtVH9sqNHjS5TOGjVowSAPDcMASp1B1tp8QoBa4z2w42e9pigbQLDaMC/72rn+ao3hHOU2FnWdJ5g4PjDu0kcgvqGBNxpfz26VFcRglnlEmUAZQN1W1hsQOo87eVYMXwORDlkIU5Qw1DaMLg3Btt0qkOmuT+f4sd4LZJgpYpe4IBALI3UC40OviG+9NVcucj8eOExeGlc/dxvZjucpXIxy7nQ3t+6Ku3jfa1gYcOZI5VmkI8ES3DEnbMCLoBuSRp6mwMKO1FULhO3HH3YmPDsCTlGRhl/d0cEj1N6ksF28TZ173DRlPxZGZW9coa4v6E/OgLooqG5W5sg4hCZYC1g2VlYWZTa9iLkbEEEEg1M0AUUUUAVV3NGPDcUOV1zRqseRtDqAxynY6kaH61aNUjzFxeNcfKWjYFnmRmB1XJlAKj1BOvSvJxduKSMyNvHwx94Vy901/DmH3bC+mV/wn0OlK/OWIMMDDUMx7v2ve/5Aj51vDmJIRKQrmOMtdXbMDYa+HYX6fKskWFTiU8Ucq5UmdbgaEC19D0Nrj518qGNLLF11MOrJbsC5qLrLgnPwAyxexIDr8mIb+Jqk+bOwyHF4l5452g703dBGrLfLa6gFbXbxG973O1IPJ3AZsDxTwyAvh8R3LAC/eK1geumZGHsfaujRX3lOMm0uhtamHDwCKNVHwooXy0UW/QVT2I5IhxBnnGHeaeabEZ80wAhYO4VSiGxYHIbE5bNe9tDZ/OGO7nBYiT7vwRkkS/3bDYo3ow8P8VVrynBPHiIm+7jLYhopkEjvmIiMpVfux4QtgA7NltoRchukdxIcOy9IocNJg4/jwkndy63u7Irs1/IsWH8FulOMkgUEkgAC5J0AHUk1SnZxHJguOSQO7SLjITKH/av94rke4lX5+tWV2hW/s7EhllYFLWh+Pf2Ph/a0PhvUZpFRc89sM+JZ4cN91h7lSyn7xxe2rD4Qd7DodSb1EYLmJpYVgzWyA5Y21Tpqo36C4Hrvc0oEa1m2sagHIYlWFjYEbrcdOpPl5elQ6cxKpbwkqToRv72qClmv7nfz+tbXB8N3kqi66XJubbevvUotk8Mf30yYdLrnYIT+zci9hXRPAOBx4WBIolCqo6dT1Jqi+TORcc+Lw874d1izq5drDT9qxOb8q6GoQKKKKoClDtQ5ZGMwL2t3kN5UJ65R409mW/zC+VN9fMkYYEEXBFiPQ7igOVMDH3jKvn/0m3tWhxCcySZhsdvRRoo/lA+tWrzJ2RTQNLJgQZUaNgiXAkQmwIBYgOMt7deljua1xHL2JVWZsNOAPCbwyWW3mcunWttpRr163M/5GnhxqT+zt79POvnEzWGpuSf/ANP6V84nGhfAuy9W0PqbfX1ow0bMp8JYX3I09N9PpWDRibDsLsGGoHmLfPavtMS97WU/xD56Dz9utS2C4DipbdxDJIeuRWf5E2tb3NMXCeyDic2rRx4cE/8AyMqt75Ywx+tqoHbsGw7CLFsdi6KPK6qS35MtWrUNyjy2mAwseHQ5survaxdibsx9zsOgAHSpmoAooooArn3tEifD8WlUlpRKplRWcIAHsTkbKRoVZbHotdBUm9o3IEfEIs4zLiYUbuWU2ubXCN5qWA8iL773xOCkqI1aKNxWN73D4l8pXOXOXe2oW17Dy8hTZyMT9twII3k8x0hkPv0FJHCCWgnje4bx7ixuRdh7g7jpenTswmZ+I4RGRg8SM7hhay9wyq4PUEutj6ivAsb95VbS/TQ5pa/UshuRrcTOLUr3bssrg3vnVMmmmoNlb3vUvxDnbBQSCObExo5OXKT19SBYe52qYxCEqwVspIIDAAkG2hsdDbexrlrjXLc8eJxeHmZpMVEe8zXv3qnVmAtmuQ2ff9oWvXvjBRba6m9jp/iWDE0MkRNg6MpNgSLi1wDpcb6+VU3w5vsUiwPE0Jw2LtZRM8brLDlaSI5ST1OW5KhuoUmlLlPtL4jAyxxO86rr3LDvPCouQNC62UHY6W2roDlDmmPiGFTERXANwykglWG6kjTyIPUEGuqdFepg4Py5ExwmLZCMRHhliB1HhZQSGU9Qb77ZjTFRRWSlc89dkUWJzTYQLFPuV2jc+oHwsfMaHqOtUjxfhMuHdo50aORN1Ya+46EHoRoa60qC5r5Ng4hFkmWzD4JB8aH0PUeanQ/nQFE8L5AXKZMVOkaKAXC6EX2BdhlHT4Qx1Fgd6kGhgxTQxcMwbtJDJfvBHaIrfxCVmJZyTY3YKRr52pwTsNDIEmx0zovwKBZV+TM35Wp85X5dTBYdYEOYLc3tbc321/MmoDc4UriJBILMBa3toDp6Vt0UVQFFFFAfEsoUFmICgXJJsABuSTtVQ879tbK3d4AbHWVlBDC34Eb16ncbDWm7tPndMOrZc8CktMuvitYRobfhLm5/wVR2N4j3shdyzOdza49BroABsOgtQEtD2wcQBY/ac1wdDCht6iyCxHqbehqwuRe2SDEBIMW3d4g2UORaOQ7DUCyMfI2F9j0FW5FkSYlRmWBypyi91YMCPW1x7GoDA8QiAZZIxm8ypNarSyWdctAp3UH3ANBhXyH0Fc78A7a8VhEEWVJo1+HvCwcC2ihgdgdgQbDS+1o3jHaNj8ZI7iaWNbWCQu8caD1ykXPqxJPTyqUU6dAr2uSW4zjV8f2jE2/aE03/ANrimflPn7iULLKJJcRDezJK2dSOoDtcq1tiD7gjSoDo+itThPE0xEMc0d8kihlvodehHmNj7Vt0AUUUUAUUUUBB80cmYbiCKmJQnISVZWKupIsbMPMAXBuNB5CpXD4NUChVACqEX0UbLfyrPRQBVYdq3Dlw00fE+7Z8qGCTJbS7Du3N+lyyX/fWrPrV4pwyPEQvDKuaORSrDzB/Q9QehoRqzlPivN0s0iun3QRg6BOjKbh81rkgm/p5V0f2fY7D4jCLicPFHE0xzTBFC/ejR72631v5EHrVT8w9g2KiObCuuIUvYKbJIFOzMWOU2Ohtbzt0Fh9kfJk3D8M4xDEPK2YxXVlS1xcMpNywtf2HrVIlQ+Vz1xPC8Rjx2KCLP4nxIUZiVKyB+7sM5B3Wwyi2hvpXQteZB5VlqytWULh8fxVDOuWYxTRsLeE+M4cIhJbULmFrAjXU6Vu4bmfjERv4u6VCAHjQqP8A24CsSFzm0ov166EGrsyDyFGQeQpRKKs7O+asbjYsbG8uaQR/cyHu/CxjsNY1CkZ9b60lwx8RXvECYkNaPvLyyMSySozNrIQdnNxa4Nra1f8AhOGRRFjGgUtuR1rZyilCin4OYeNGSZbMStpEXJHlOWS+RSBfK8OhzHNmtYjWjD8zcZWTCM4Zo3AL+CMBiXbvFfwhlIBUKVI+HXMSauDLRlFKLQg9nXG8dJNPFjg5y2KMyRr55haPQDbdm9DT/XgWvapTFicOsiMjgFWBUg7EHQiuaeZ+AHCY2TCtcEG8LHaRTqv8XT3BHSum6huZuUsPj4+7xCXt8LDR19Vb+mo02oDmLG4ho45OhKlf5hY1kx2AWWNHj/v1Ud8nUnbOo6/98tbX4r2GvLZUxYCBgSzREykDa5DhSb9QBfT5qGM7DOIxTZ1ZJ1BNmSTI5HQZXtbpoCa6QlXhexiUb1W4jxYJUGfEXC/hQaO58hf4R5sflUtgWZ7PIqqg/u4hoi/L8THqzG9MI7LMY5jzYR89ryOWXVib2W7kAAaA9b1Ot2S4q9gvh0t4k08wfHofrSUltERi95CbNjSd7eQHp5aaAe1QGPlKGyHKreIgfS48r1bnC+xmZzeZ1iF7G3ja2t7AaeXXa+lNmD7HeHKQ0kbTsLayO2XTpkUhSPQg71zNkxyBAU4ZglIse4jJFralQSSPM3ufUmp+vFW1e0AUUUUAUUUUAUUUUAUUUUAUUUUAUUUUAUUUUAUUUUAUUUUAUUUUAUUUUAUUUUB5XtFFAFFFFAFFFFAFFFFAf//Z"/>
          <p:cNvSpPr>
            <a:spLocks noChangeAspect="1" noChangeArrowheads="1"/>
          </p:cNvSpPr>
          <p:nvPr/>
        </p:nvSpPr>
        <p:spPr bwMode="auto">
          <a:xfrm>
            <a:off x="63500" y="-10414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hQSERQUEhQWFRQVGBwXFxgYFxgYGBwfHBgdHBkYGxcYHCcfHB8jGhwYHy8gIycpLCwsFx4xNTAqNSYrLCkBCQoKDgwOGg8PGiwkHyQsLCwsLC8pLCwsLSwsLCwsLCwsLCksLCwsKSwsLCksLCwsLCwsLCwsLCwsLC8sKSksKf/AABEIAOEA4QMBIgACEQEDEQH/xAAcAAACAgMBAQAAAAAAAAAAAAAABgUHAwQIAQL/xABBEAACAQIEAwYDBQUIAQUBAAABAgMAEQQSITEFBkEHEyJRYXEygZEUI0KhsVJigpLBFTNyorLR4fAIFyRD0vFT/8QAGgEBAQEBAQEBAAAAAAAAAAAAAAECAwQFBv/EADERAAICAQIEAwcDBQEAAAAAAAABAhEDITEEEkFRIpHwBRNhcYGhscHh8TIzQlLRJP/aAAwDAQACEQMRAD8AvGiiigAmo/H8bjh+Ik9dP9zpUZzHzCuHcAsLsBlXS99Tp5C25O3pvSri+MM5LKMzndyPCPRFOmnmfXao2kVJsbMRzMctwI4wdmlY6+yqNfkaj8TzSQLjEJ8oj/U3pLxLMSS7XJ3vdj+dYUcVnmN8g7Rc1y2zZ1YdAVC3/SvMDz6QzLKocqbHJ8WuxtrcHz02Pkar/E8Nndi0WJK32Vluo9Nzp8qjuIYjGQeKaKMgaCeO4y6/isNAeoZMv6i2Zqi+sDxeOVcymwvbxAqQQbEENW7VIcN5mzRjOHUMNbAMjA9dDsR7ipXC8zKjKqTBWOiqHsT6ZDSxy9i2qKUuHc1yaB0D+xUN9L6/QVMnmGNVzS3iH79h+hNZjljJ0jcsM4q2SleGvmKUMAykEEAgjUEHUEGvXawudq6HI0eMcXTDpnYFugVfiJ9L0lYjthjViogbTTxPkP0K1k4664+8kEzER3UqptbX4iLXsbXv5AVXPH+GuB41tY6ONVPoSL6+9q8+Sc46pWj7vBcDw2WPJlk1Pts/vuWSnaxFkzGPTchXzMPe6AfnWWLtYwrfCkp9gt/oWqmoYZADlTOvW3i/0m4+dY+8S+uZD9f+a4PiZdj6kPYvCrdtv5l1ntXwo3SYfwr/APas+G7UcC+zsPkD/pJqmBi2tqQ4GxG4/rX2jo3xKp/esMw+e/yqriH1LP2Hgl/Ra+p0Bw7mPDzm0UqsfLZvobE/KpKucMNOI3F9BfcE/W66/katPgHNUkSp3572BvhmXxZfRiN7dQbMPKu2PMpHxuN9k5OH1jqvP/nlQ+UVjgnV1DKQynYg3B+dZK7nxtgooooQ+qKKKpQooooArW4jj1hieWQ2RFLMfQD9a2aTO0+Zjh44F1M0gB/wr4j+eU/KpJ0jUVborjE46bGYpsRIodL6R3sy22RTsRbfqT+TFJjckWd0ZdNtAB6CtKMiEqAPhAGv9fXr86xcc468i5QAF8t65pqtTpJO9Be4hzomYgK35f71rJzYh/C4+h/rWtjeHxsdUA/eHh9ybaUvY3CZiRGzADTKdCfdgP8AiqqZHa9evsP2D5niP47HyO/+351KDixYEAGxFjpp63qmHxbpdQAhG+mv1N6zYfjMimzuzr1BYk/K+1aaXQypPqW5LxBAhRnRBa2jKCB6W2rSwWOwkA8DL7+N2182IJ1pP4Bgp8dKIsPFdmO50AHqdgBV68p9lcGGUNiAs8u5zKCgNuine3r/ALVEmaco9PXmJuE5njY5Y87m9rLGzH6AU68tcrCU97iEYgfAkilbne7I2thoADpv6U5QYdUFkUKPJQAPoKyViGGMJOS6msmeU4qL2R4q2FhoBS72grKeHz9ybPlG3lcZh7W39L0x1ixGXKc1stjmvtbre/S1dWcovlkmc8cr85GGUMy6arIF0upFiLHqDYjXcVK8QC4wfdPquqqxIA13sNm6XNx9b0sc7YONMQ0+FcPC8jJmG2ZffcEdeu/WsPCeLtG6yJoyn5eqkdQR09a8rbx6rY/QwUeOTjP+4lo/9l0v49zeniyHLIpikVQ2ax/z2JB1IGZTfa6nXL9NxCUqLFZCBqsih1YdCDuPkasOOLD4+BGYW6qy7ow8x6Hpt6a1Az8hTqXuyEAExSL/APKxN2Ml7kMRpoQB5eW8mG/FD+Tz8J7RcJe44m6ur6x+or8Px2FmbLIGwsnmt2j+anxW9vzrf4jy7LCA/hZG+GRDmjf5jr6bilfmDBOGL2OhswtYqRuP++tTfJPPBw57uSzwS/HGwup/eA6MPTy9BXB41Jcy/g+vDj8mDI8WTVra9OZfB9/s9tGe91nUgbjz/T2PnWzy3zPJgpDYZo2NpYW+Frb3B0DDof1FM3FeWk/vsMfu7XKk3KA+o+JPJunX1WOLcOuc66MAcw8wPxe48/I+grnySi/ie2XE4uIx86dwekl2/dfuul2fhuILh4lxuEJfCOR3sX4o9bFgOhU7g/W2od8PiFkVXQhlYAgjYg1QvJvNDYYyxN4oZ0ZWXoGykKwB/lPnceVO/Z1zCI2GGdvDJZofK5W5W/rYkeo9a9uGSnG0fkvamCeDNUnaez7/AD7tFj0UUV1PmH1RRRVKFFFFAFJfPP8AfYe+wSU/6adKSefpbTYYeay/otcs0OeHL8vyd+Hye7nzfP8ADEfGSEkn1qNlapDHJqajZKxdbm6uuU0cXJaw8zr109vf9Kg+IxmxyaNaxtsb7j/umnrU5iNtBe3SlHE8Qdibmw8hpXSOpyk69evsREl28PUaev8A+enSvvBouYgakAm/qBWa13FtyLfM6X9KjsPNkYHyrot9TkzpzsRkRuGgqqhllkRiAATrdbkb+FhVg1RXYfzbHBJJh5GCpOQ0ZJ0DgZcpPTMLfNfWr1rUlTIgooorJQpI7YYGbhj5SRldGYDqt7EHzGt/lTvUZzJgO+w0sdr5lIt56bUZY7nOnL6o4mhlJySKMun4gR9DbUf4bdaiO7aCRopNx1GxH4WHoRTBDwgRMDmZspOlhv0J6ms02GWZcjWzbIduvwX6dSPU261hxUk30PZCeTDOMaqS2ff4fJhyXzEIpsmb7tyA3kCfhb+h/wCKtXCY0rcbg7qdj/3zqhI0ySWN7Hw6i1XByrxHvsOjNqy+BvdevzFj86mLwS92/mjXG/8ApxLikqd8sq+z8tCK7SMDEgTERg5pD3bx5Sc1hfcaXt8yB5rSLBzAIcPLFHFHNG1wgcAGJmOpcAfega5M5IU9OlXJjuGJPE0cgzI3TqCNmB6EHY/8g1HxfhWSeSFtJYzZZCPjUi6516grbXp62tW/dJS5ked8bPJhWKdNLZ9V9exu8l80y4eBXndDAJO6AzqZ08N8wj+Jo+lvppoZXmoiF4cTELxt1U3Wzbj2vYqfcGkLE8vSm7CNgeo+IfwsL3Hpv771McscVfI+CnVu7l0QspGST8LAkaAnf1186NWMWWWNPXSS1/R/NMz47CBSHj/u28SkbC+tvQX2+nSpfhGJV4laxvExAsbFSNUYH93wH2qOwJaK0co8EgBF9gSNVPz099al+GcMyZxGrNu7AC5Cjckbm3oL2HpWIYuSbktmeniOP9/w0cc14ovR916otTknnBMbG4Ok0JyyL59A49Gt8jcUy1S8vEEw/wBmxWFGXEp93Mo+CVLaEgaXIAufM33F6tfgfHY8XEJIjcHcfiU/skV1aPmpknRRRUNBRRRQBURzJwYTxaC8iXaM+ttV/iGn0PSpeigKOxxvr5/X1HoQdxUVM1PfOXCe5nkdwe5mIYMB8LfiU28z4vW58qU3hRgTYEDqhv8AUC9cnE6qZGtOraOPZl3+Y2P60tca4cCxZN+vQH1F9qaJsAN1OnrUFi8NlfOwN7W9KqtBtPQWJQ9hYEgHy29QbVgxWEDeJdL7+V/6VNYhRvawPl/T/asT4UtqhzH0IJ+YOtbUl1MuL+pE4WVozY/8VZHJHbjLhT3WKDTQjRTe8ij0J3HofypMGFb8Uam3mpB+gNfIUKdIYgfMgm3rZyR+VbctKOdal94ntuwXd5oVlkJ2BXux8y2/yBpq5R5jGOwyzAAXJBANxceR66EGubuEcBxGMlC6nUA5RfY6rtbUdBV89msDRQvCUMawkKFIsR1/5+dZ3NNVuOVeNXteGhCs+fORpM5nwiZs2rp1v5ikU4B7/fRvH65WP1Gn9a6Fr5eMHcA+4vWeVbnoXFZeXlbtdmk/yjnfH8sSFDJGBNGdyhzEefh0YfS4r75X5k+ylwyl0cgm1rgi4vY7/wDFXFxjklHbvMO3cTeajwN6MmxpQ4tyy1ycVhbnrNAMwPqVHiH5+9dEk6+BxeafiWylult+30NzhPMEUwvG4J/ZOh+lQ3PHL4xGWWMfeqMp6Ejdfexv9agsbwLDqc0WKWIjpJmU/nr+tfGF5xkQlHeOYDZgxv8AzDU/MGq6ehzgpQ8SVr7Edw/iLAMh0kGgDaaje48xrpTHy3wiXFpKDMUlSzLbKFK7EHQ21trrvStxaIyyNMoAzEGwN9QAL389L1Kcr8deKQsCRJkK2tcNcg3tca6bdaxNStNHqwTwPFPHkXie0u3w+vcOOu0Enc4lDlYXB0JFt7EaH2IGhGtSHLPEhFLGXJZRcZxuV2Om+ZfI66edavE8WcTIrz6hSbWAvv5XFtLbk7bVqTuRMXjW0Rygx318IAzg2AzddAPKi5m3exjIsUYR5X4uvYmOLtF9qngiIshV1ttZ0DWHoCxHoCtSnIYl+2IsTZRu/kVHxAj10HoSDSzicACyzx6OOvRl8mHtp6fKrK7OOCspfEOpUOuVL7kXuze2gA89a6XSPLVysehXtFFczqFFFFAFFLvNvPMHDjEJ1kJlz5cgU/BlzXzMoHxCvnF9oWDjheXvQwRXYotjJ92VEgykjVSy3F+tLJYwTwK6lXAZToQRcH3BpI452R4aYloXfDuf2fEv8pNx8mFTOH56w0kGKnQsUwpcSCwzHuxclRfUHpqL1qcK7UMDMmYy9yM2UCbKpO2oysRa7AXJGtSxYjY7sp4lHfucRFMPJiVP0ZSP81L2N5Z4tD/eYN5B5x5X/KMsfyq8TzXhM8qHERB4QWlGceALbMT7XF/K4vXmI5pw64STFq4lgjVnLR2Y+H4gBcag6WNqFs5lx2JCvaWF4W6hlKn+VrfpWBsFA5zLJ3bdNCPzI/3rotufOHTGRJJIykaxszSZGjPeA2Uam7C1itrg1B8TwvAXleOaLDxkLG4kW0SMJVZkKPEwB0Un6b1KW5efSiimwM4/u5g48r3P0N/yrUl4hMujLf5H9D/tVy4rs/4JIjyQ47u1TLmImSRVz/ACGBbXoL30IpYn7PVfENh8FjYcRIEEmQ3TMrC4ytdkc5SDuNGFUjZrck8bMjjDSKUOXPH0JyglgR52zEH92r+5bwxWK7buxPrbYfp+dUZyzy7i8Hjo+8wzK9yqlkzLZtDlYeHUeR/rXQuHiyqFAAsLWG1Upkrw17RQh80V9Uo9pvGcRhcIr4clLyossgQOY0N7sAQR8QUXINs21Qg2UVSMHbHjIAEZUxHifLIyOjyqrqFsqABSQW1K9AbecvjO2KdZMUq4YWjVjFmD30K5S9jqHUkjLa1hvraWS0WdiOGRSfHGje6g1FT8j4Rte5VT6Af7UtYHn6fE8Nx8oQRYjDrLkKAsNBdGAcG5+Vjb1tSzD2mcQwkEbzr3xlJdTIu6goCqtEqKDqx1DH5UsvNQ08Y7Kka7Ydu7f00B91+E/lSdjuRMZGfFh2e344vF/lBvTGvaxOWxeXDKe5R2jjtIJCFYBXZrZWVlJey2NhpfUjdw/Pc2J4Pi8Qi91iIkfKVW4NvhdVbNuPwm/ua0pEdMXuH8mYqfXuWTzaT7v6g6n5CmDBdlfWaYeyAn/M1v0pZHaxjo2maSFSCsGVSCyIGDZ5bqqswY2uL2BI188k3a3i1mLLECsi4e0bhssZZH7wqygMfEF3v00F6c5lUWPw3krCw2IjzkdXOb8vh/Kp0Cqfg7acSYXZsKgcCIqQJCqh7h2cEgmxA2I+OxOlzLcodoOKxXEFjljVIZYFdUsQVNvGQ5+LxX+WXY3vLNWizKKKKpoKKKKAWubeSY8fJh3kP9wW8OhVg+XMCLb+EW+dK/E+xaOSaR0mdY5M5yXvbvLFspt5gb3qzaKlEoSuC9m6wwYuBpCVxasGIsCCy2a2n00NRfEexqKSCKNJWRkBD2+F7kG5W2jDKNRY7jarJpd5vTFBFfCyMuU+NEQOzKdDlBHxDcf1qpJ6EenQXYuyNQZVaZ2imRg6X2ZiGZ19c4B1vUhwbs7WHA4nCPKzDEBgzCwPiGrbWv8qX+UMdxjHp3i4qOOIErmaKLvCw3HdhTltp8Vt/nVlYKORY0Erh5AAGdVyBj1IW5tfyvUotFdzdi0RByysrFU1Wws6Xsw06gkG99+leHsXTwETMCoj9rx3y202sxv67WqyqwcSnaOGR1VnZUYhVF2JA0AHU3pSFIqHiHIOCwr/Z5sXIkjIhTwObZWbu3DKmX9sH57U38t9mS4TEQzLJmKR92yn4SBfKRpoRc+mu1J3K3LUmMf7diJyxlNwo7uSwICnNmUqHbL4YlF1BuSKt7gyFYVUgAp4SBsLGwA+VqUKRvV8SyhVLMbAAkk7ADc191qcVhDwSqdmRlPzUiqUoPm3tExOKlk7vFPDDmKpHHmVsoNgWKakka721FJ8vEJlOZJ8Tm880qn6571YvMMEcGZQypbQRplIHoW6mkuZ87eVbolk5yv244zDWTEj7VGNCW8MwHo+zfxC5/aq7+XOZcNxLD97Ac6HwsrCzKbaqy+diPMG+hNcvcdRdNrjS42NWF/wCO2IcYvFID92YVZh0zBwFP0Z6yylqcw8GwEKLicQiRrBc5rftEeGw1bMbeEbm1VRzP2uPLLbBRxYdLFRLIivKRb9nVUHpYn1G1Tfb1xFi+Ew4NlIaQ+Ra4RfoC381RGI4Rh48MMoAULqx1dm66dPFca61UiN0KMfN+OUkrj3UnfKSBp0sEA09qn+A9q88RWPGLHisOp2yKji/VSAoJHkRr5jeoEEX2po4NwuFxafK0bKRobMumhHqDralEst/lriODxsYnwwUgeA+GzKbaoy9DYj5EW0qXw+AjRSqIqg7gC16pnsQnaPHYiC91aMk+RMcgAP0ZvrV3Vk0ap4XFa3drYDLt08vavn+yIbAd2tgLDTpe9vrW5RQGp/ZEOv3a63B089/rXsfDIly5UUZPhsNvO1bVFAFFFFAFFFFAFFeFrUlcY7VcPG5jwyPipBp93YJfy7w7/wAIYUA7UVWsnaviY9ZuGyKnUiQ3/wA8Sr+Ypp5Y57wuOuImKyAXMUgyyAeYGzD1UkUBFRcdTBcRxUeIaOGHEFJo2drXbuxG1rLbUxg2Yi1ut9GrCcUhm1iljk/wOrf6SaWOf+U48W0LyuUVMynJrI17ZAi2NzmvoehpL4r2bNFouJiBykokir3+mtl7vW/qD1613UcbS8VPqcuaab0LhxGJSNSzsqqN2YhQPcnSq1577SZe4P2AEJmyHEECxJ0CQhvic6nY2Ck6CxqB5H4U2LjaXHzSthcP4sjyOVzdBa528hqSQBvTPwvgP9pyiaeMJg4jlghsuUqPMDQXbVreQTUZr6y4VjtXqvXn+CQyc+taHz2N4tRA+HYWkjIcEg6rIMwykjVdtRo2pGmtWDhB8f8AjP8ASkTtI5tiwUkLROhxS5lEYGZgrIcpYD4VzW06302rW4N2sSyx5hgJpBc5mQgDUkgWsdhp8XSvKdizK+J4gysp2YEH5i1LfAu0LDYlxFd4ZjoI5hlYnyUglWPoDf0pnqg595hwhErows6GzD56MPNT5+dwdRSxiXygnr0Hr0qz+06HLiiTHpkDK4/eurD/ACg/MVWONkF7/wBK2ZIviI8J9t6tf/x64DIi4jFOpWOULHGT+LKzF2HoDYX6kHyqpcZmfRRV99mnaHhZMHh4HZIJ0y4cRE2zELZWQeTD6NceRMZo0O3bgJeCHFKCe5YpJboj2sx9AwA/jpBxjWVB+Fh4T67gH3Gx8xbqK6LxeFWVGjkUMjqVZTsQRYg+4rnLiSpHJiMLcskErxKxvqqsQoJ/aG3uL0RlmisOtSXD5PvAo6C7Hyv8I9zv7D1FRn2gA7j619pxEorGFCTqb+p6+Z6fSqZLA7EeDnv8XiLWQXhQ+ZL5mt7AJ/NVv1A8jYGOHh+FWK2UxK5I/EzqGdvmxJqerB0CiiigCiiigCiiigCiiigK8534nJi8UvDcO1gQDiGHlvk06ZbMw65lG1wWjl/lqDBoEiUX6uQMx6an+lJvIExOL4hiGR3YzMl1CnKO8a2hIY6BR4b7U7Yjj8KKWd8lgWswKNoOiOATt0FQEkzb+1VV2pcBjgaCfDK0WILkho8qrdRe41FnOwCghtQelbMXaqcQzRoEwpIzLNKWkUL4QLKi/Frex8IsdTW9wvjWBicyfaYJJ7eKaaV3kt5AlAEX91QBXVQ6uzDl0RCrzTisVgftCyBO4cJKwsXzNoWtlAjjVXBAsSfPrTlwPheFw8BxgjcOVaRnmOaXYk65iBfplOxFUtxnj/cycQghZDBiiPEviUhWZh3d9Be4W/QDTavrhPOGLkSPDSYiQ4WRkjclFOQEjRX3Nh6+VG02k1XrzFNK1qOvK+Cl4h4GumHErTTEaFnc3C++Ww/dFzuRZs555jOBw8cOFUCeY91AoGiAAZnC7HKCAB1LL60x8M4THh4liiUKiCwH6knqT50kSxd/zDZtVwuHUqPVrsT9WX+UVcuTnemxMcOVfExRdlMf2KYSgyYqRWbvCSxEhFwQTu2bQk+elhpUr2W4OJcAjxoUeQkygliC48JIDGwFraAAWA8qbifQ0hcpcXGHx+IwEhyszNLB4WCsCS7Bc2ptma3onpXI6DFzLyhDi4yGUZ+jDQjy16efv9RH8i8dlzyYLFEtPALo53kjva582UkAnqGW+t6bVNIvMg7ni+BlXQyMY29Q4K/6jf3FAbnaRw5XjSR2EarcO5BIAtmvYanYgDzIqkeNBSw7lGCW3kYBn38WX8I029K6J5swAmwkqEX8N/pv+V6534pD3ZOrgAkG2o9fMitLYml6kKD+pH0r4wGElkxSph1ZpWa6Bd7gZgRew0tf5VnlQDUddff11rY5WlK8VwbDf7RCPrIoP5E0COi+P8Tlj4VNM4MUwwrMQCLo/dnYqbaPsQaobg+FaaIBfE7FmJY+7MzM3pckmulsZhFljaORQyOpVlIuCCLEEGuZeEr9wV2+Nf8AKRREkYZ4EU6Pn82RGZR65rWPyqUwGGHhZHSRbgXU7X6FTqKiO8YW1UaAA+Lptpe1SfBYAHudSxW5/Pb5UI6ofsZJipeCYV8LmEkWJ0KW8KRyyKCRfxAeG41v5VCLjOL4aNYoe9Eid4ZCQkgkfOrK+aS5OZM19uo00q0ez6G3DcLcWzRh/wCclr/O96YcorDRqiohzNxlp8SFT443aBSiZF2MZQ2vmy5gQ5IJttapXheOx2L4RjUmVziMkixHwpIbg5QStlzDa4tfSrIy0AUoUUXhYuMYPB5oWlyyuWFirlDksotNmbKWGtiNfOsnEOMcWlxcUhEq2DmIKseQZ4Avwm2Zs+YkObXtawq8MtGUUolCd2a8Xxc0Mi4wN3iOQGYKCV6fAAPP19acq8Ar2qaCiiigK35Mn+y8TxuEfTvJDJHfqCS4t/A4Hupp44vgRNDJEWZA6lcyGzLpup8xS7z7yg+IyYjCnLiofh1tnUG4W/RgSSpOniYGwa40uAdpkbfdYwGCdNHzKQL+q7oeuo16aWoCL7JOCRwTY5FyO8MgiEynxEa3GTMcq3XpuQwucoNWDi8bCgPesnhFzmKkgDfTel3D8Q4VCZZE7hDIwL5beMgaNkGh+I9N81LnFeYpeKMcHw2PLFe00pXKij963+j4m8gNalgX+E8ry8SlxuKhAH3oEV7BN2Zxe/hIUx2IB13Hlucr9mUjYpExRyGFjNIhYOZVZw0bDLpfOHVjvoPMWtnl7gUeDw8cEXwoNSd2J1Z29SbmtPEcoRvjFxZlnEigAKJSI7C3hyW2JAJF7E1QT1V5xFvs3H45G0TFwBAemZDlt7/3f81WFel/nXlYY7D5VISaM54X/ZYDY21ysPCbed9wKAm9fP8A78qwnCIWDlQWXQEgFhf4rE6i/wDSk3l3n7Ifs3EAYMQmhzbMNgwOxH7w8J8xfKGg8fg0+8WxBOa/h0t189fyPlQEiKQOLSfauN4aJdVw15HI6ZRf/WYx/FWxzF2jIv3WEvNM+iZRfX90bsf062GokeROVGwqPLPY4maxk1uFAuRGD1tckkbk6aAUA0ugIIOxFjXP/OPDzFNIoGoJ362Nt+nn866Cqq+1ThFpe8GgkXceYFj+VqqIyoptRsR6GvOX8fHDxDCyym0ccqOxAJNla+w1O1ZZkIuGtfzH+1QmJW8lrgbanYa7mtMI6y5a5lhx0PfYcsUzFfEpU3XfQ+4qjeLcN+z4rFxWsExLW/wv4l/ysKtrsx5XlwGDMM5QsZWcZCWWzBQNSB5E7dapIcUed8S8rl3aTNmY3NgxCj2AAAHkKiD2NCyhv3j9f+BUvw5TY21NjYeuXT8zUUx8dgNTqTbp79famnkxf/dYcWveWMW/jBP5An5VTJefBsH3OHhi/wD5xon8qgf0rcoFFYNhRRRQBRRRQBRRRQBRRRQBUVxrlfDYsD7REsltiRZh7OPEPkalaxzTqilnIVVFySQAANySdAKAqnmXhPCeH4mKKbDSuJI3kzNPK6DIDZSjMb5iLDpqKnuWe0PAGKCMD7M0hyiEL4UPeFFDNGuRczCwJtc198ycN4ZxF0Z8VAXVcgyzodMwYaB/2gD+W1YR2R4NhGys3gOYMGJBGbPrrY2clgTe16mpNSQ/9TOH5c3fNawb4JL2aVohpa/xqdN7a7GsOF7U8DJMIkMhBiMofu3y6E3TLbNmGVum+gua0T2L4QOzKzgNqFuxAs2YWudg2tqTuZ4eF8NxP2d48RI3dEPkylckub7s5pAb6lgemYa01JqPs3argRkIZjGe9DtlcMhiRXIMZW5uGH/NSWH5vws2GxGIgYyLh1cutmRvAme1nAOotY7a0l8r9n3DsdB30EsjoWZWzZ1ZSyAOjXO+XLqLjqDTbwPkLD4ZMQiksmITJICTrdcpN73FxppTUuomv2h4DiChcRhT/eRouZ1a3eZvErKLqVy6gW33qO4WnBZYO+MmLj1UNHnkchmuRGCqkucoJOXYb2pow3Y1hVN+8c2KlbsxtlN13OwvttrXo7F8HlIVnANtid1JykG+4uwv1BNTUmoy8pcCwcUSy4MKVlUESDxM4IuLu3iPsTU/kqO5f4SmEgSGM3VdqkO9HnWjR91A86cJ7/DNYXZPGPPTcfT9KnO8Hn/0b153goDlfi7pHI65ri9wBrb0qN4XwWXHYgQ4dCzubaDRR1Zj+FRvc/rpXS+L7OuGyyGSTCRFybnQgEnqVBy3PtUzw7hsOHXJBFHEv7KIEGnmFFWyI2MNDkRVvfKoF/Owteuf+fcAuG4tiERBGkgVlCiy6oCSBtq+c/Wug+8FLXOXI+G4iqiUlJFuI5UIDjzXXRh1sflaomGUDqXAG25P9Pc099l8AfiCArfu43kv+ydEU+9mYfM1nk7CJFN4sf8AJ4f6iT+lP/JnKUeBjZQ/eyvYySEBSbfCAo2Ua6XOpJqtihkqL4pzPhcMwTEYiKJmFwruqki9rgHpe4qUqtu0rkfE4vFQ4jDkEJH3bKS6n4y17owuNbWvWWGPWE49h5XyRzRu9mOVWBNkbI5sOgfwn1rfvVGT9k+Ozq6EAq7EEEhlzS94CLEWI2+tS/8A6Z41psTnm8OIRiXub5y4kjZtdTG4ABFrKOm1LYtluXqNwXMuGmlaGKeJ5UvmjV1LjKbNdQb6HQ0gci8g43C4xJp5cyZGv4iSGdg0m/7bANWhi+yDEPJipRKMzSSPEDcoRJJnZbdLjwkm/tS2LZbGNx8cKF5XVEBALMbC7EKoufNiB862L1RuJ7K+IPDGpYHu8yqhJsoMolumtgb+E+lNfInJ2LweNlkkIMUo8Vid8xa5LEknUjUn0NtKWLZY9FFFUoVFczqDhZAQCCALHUHxDzqVpO59xrqYUU+GzyMLi5KAZB52vfbyrjnly42wJ3GsOrBE7oMhN2yKpPtcjSl/geLlj4lBBC5AR1ZYhbKGewdtDlN0JuLGpQzPJ8bsfUm4+nSobEYFYpDikv3qLm1Ol0IYbDrlAr4mHiIqdOyvFJx969vXrzOhGYAEnYda5K5t4z9rxs+IN7SOSt9bKNEHyULXUmC4iuMwYlhPhmiuuuozKRY+RB0PqK5C1Gh3Gh/rX6KJll6/+P8AxoNhcRhfxRP3i+quLH6Mp/mFN8+NnM5ZY2CpHKoFhZizXjO/QBb/ADpP7M+UZsJj4pVRu4n4dG7vbw94e7ul7aNcZrHXVvkzcV7XsBh8S+HkMgeNsrkRkqD11GptfoKjKZo8fOqzv3TnvJGKKQLqvdlV66eIITb1r2HFtBFEMsjMAFOm4LAsfLMOl+nWmThXFIsTEssDrJG3wspuD0PsQehraKDyoBL/ALRZmjURTWRXRiUUNZo1XMrZzY3W+W1td9NfG4ocgjWGexURs1hewiZMwGbfMQbdddqdsopL7QecWwkarh8plazEZc3gNwWRj4b3Gxv7bUBh4hzKpJQrIhyy+Fu7W4devjvYPrceXyr1eIiQzuiykSSRsMoXTuyDY5XIN7EE32tpVVznvCxa8jF8+dtW+R0Jsdjf0qd5T5qkwcjEDNG3xqSP8ttj61my0WAvEpLh2ikCrOXQBQTlsw1JcWYlieo6VqyYqSVQoimUCKWPW34lRUJIO9kJPkTpeseN7VEGUxQkru2chTb0C3+p+lM3LPM8GOi7yE7GzKdwRuPI+48xVJRE4ni8neFlhlzAZV0GS3hYEi++dbf4T8q+IMRKZY5JEkzKzuF0ygNl8F9yBZjci9yOlOOWi1UCbh+INFbLFM5GZRmtqLswJsd8zAew+VQvG+0MYGSSaaJ88iARxEgfDcFidbL62ubHSrMtVH9sqNHjS5TOGjVowSAPDcMASp1B1tp8QoBa4z2w42e9pigbQLDaMC/72rn+ao3hHOU2FnWdJ5g4PjDu0kcgvqGBNxpfz26VFcRglnlEmUAZQN1W1hsQOo87eVYMXwORDlkIU5Qw1DaMLg3Btt0qkOmuT+f4sd4LZJgpYpe4IBALI3UC40OviG+9NVcucj8eOExeGlc/dxvZjucpXIxy7nQ3t+6Ku3jfa1gYcOZI5VmkI8ES3DEnbMCLoBuSRp6mwMKO1FULhO3HH3YmPDsCTlGRhl/d0cEj1N6ksF28TZ173DRlPxZGZW9coa4v6E/OgLooqG5W5sg4hCZYC1g2VlYWZTa9iLkbEEEEg1M0AUUUUAVV3NGPDcUOV1zRqseRtDqAxynY6kaH61aNUjzFxeNcfKWjYFnmRmB1XJlAKj1BOvSvJxduKSMyNvHwx94Vy901/DmH3bC+mV/wn0OlK/OWIMMDDUMx7v2ve/5Aj51vDmJIRKQrmOMtdXbMDYa+HYX6fKskWFTiU8Ucq5UmdbgaEC19D0Nrj518qGNLLF11MOrJbsC5qLrLgnPwAyxexIDr8mIb+Jqk+bOwyHF4l5452g703dBGrLfLa6gFbXbxG973O1IPJ3AZsDxTwyAvh8R3LAC/eK1geumZGHsfaujRX3lOMm0uhtamHDwCKNVHwooXy0UW/QVT2I5IhxBnnGHeaeabEZ80wAhYO4VSiGxYHIbE5bNe9tDZ/OGO7nBYiT7vwRkkS/3bDYo3ow8P8VVrynBPHiIm+7jLYhopkEjvmIiMpVfux4QtgA7NltoRchukdxIcOy9IocNJg4/jwkndy63u7Irs1/IsWH8FulOMkgUEkgAC5J0AHUk1SnZxHJguOSQO7SLjITKH/av94rke4lX5+tWV2hW/s7EhllYFLWh+Pf2Ph/a0PhvUZpFRc89sM+JZ4cN91h7lSyn7xxe2rD4Qd7DodSb1EYLmJpYVgzWyA5Y21Tpqo36C4Hrvc0oEa1m2sagHIYlWFjYEbrcdOpPl5elQ6cxKpbwkqToRv72qClmv7nfz+tbXB8N3kqi66XJubbevvUotk8Mf30yYdLrnYIT+zci9hXRPAOBx4WBIolCqo6dT1Jqi+TORcc+Lw874d1izq5drDT9qxOb8q6GoQKKKKoClDtQ5ZGMwL2t3kN5UJ65R409mW/zC+VN9fMkYYEEXBFiPQ7igOVMDH3jKvn/0m3tWhxCcySZhsdvRRoo/lA+tWrzJ2RTQNLJgQZUaNgiXAkQmwIBYgOMt7deljua1xHL2JVWZsNOAPCbwyWW3mcunWttpRr163M/5GnhxqT+zt79POvnEzWGpuSf/ANP6V84nGhfAuy9W0PqbfX1ow0bMp8JYX3I09N9PpWDRibDsLsGGoHmLfPavtMS97WU/xD56Dz9utS2C4DipbdxDJIeuRWf5E2tb3NMXCeyDic2rRx4cE/8AyMqt75Ywx+tqoHbsGw7CLFsdi6KPK6qS35MtWrUNyjy2mAwseHQ5survaxdibsx9zsOgAHSpmoAooooArn3tEifD8WlUlpRKplRWcIAHsTkbKRoVZbHotdBUm9o3IEfEIs4zLiYUbuWU2ubXCN5qWA8iL773xOCkqI1aKNxWN73D4l8pXOXOXe2oW17Dy8hTZyMT9twII3k8x0hkPv0FJHCCWgnje4bx7ixuRdh7g7jpenTswmZ+I4RGRg8SM7hhay9wyq4PUEutj6ivAsb95VbS/TQ5pa/UshuRrcTOLUr3bssrg3vnVMmmmoNlb3vUvxDnbBQSCObExo5OXKT19SBYe52qYxCEqwVspIIDAAkG2hsdDbexrlrjXLc8eJxeHmZpMVEe8zXv3qnVmAtmuQ2ff9oWvXvjBRba6m9jp/iWDE0MkRNg6MpNgSLi1wDpcb6+VU3w5vsUiwPE0Jw2LtZRM8brLDlaSI5ST1OW5KhuoUmlLlPtL4jAyxxO86rr3LDvPCouQNC62UHY6W2roDlDmmPiGFTERXANwykglWG6kjTyIPUEGuqdFepg4Py5ExwmLZCMRHhliB1HhZQSGU9Qb77ZjTFRRWSlc89dkUWJzTYQLFPuV2jc+oHwsfMaHqOtUjxfhMuHdo50aORN1Ya+46EHoRoa60qC5r5Ng4hFkmWzD4JB8aH0PUeanQ/nQFE8L5AXKZMVOkaKAXC6EX2BdhlHT4Qx1Fgd6kGhgxTQxcMwbtJDJfvBHaIrfxCVmJZyTY3YKRr52pwTsNDIEmx0zovwKBZV+TM35Wp85X5dTBYdYEOYLc3tbc321/MmoDc4UriJBILMBa3toDp6Vt0UVQFFFFAfEsoUFmICgXJJsABuSTtVQ879tbK3d4AbHWVlBDC34Eb16ncbDWm7tPndMOrZc8CktMuvitYRobfhLm5/wVR2N4j3shdyzOdza49BroABsOgtQEtD2wcQBY/ac1wdDCht6iyCxHqbehqwuRe2SDEBIMW3d4g2UORaOQ7DUCyMfI2F9j0FW5FkSYlRmWBypyi91YMCPW1x7GoDA8QiAZZIxm8ypNarSyWdctAp3UH3ANBhXyH0Fc78A7a8VhEEWVJo1+HvCwcC2ihgdgdgQbDS+1o3jHaNj8ZI7iaWNbWCQu8caD1ykXPqxJPTyqUU6dAr2uSW4zjV8f2jE2/aE03/ANrimflPn7iULLKJJcRDezJK2dSOoDtcq1tiD7gjSoDo+itThPE0xEMc0d8kihlvodehHmNj7Vt0AUUUUAUUUUBB80cmYbiCKmJQnISVZWKupIsbMPMAXBuNB5CpXD4NUChVACqEX0UbLfyrPRQBVYdq3Dlw00fE+7Z8qGCTJbS7Du3N+lyyX/fWrPrV4pwyPEQvDKuaORSrDzB/Q9QehoRqzlPivN0s0iun3QRg6BOjKbh81rkgm/p5V0f2fY7D4jCLicPFHE0xzTBFC/ejR72631v5EHrVT8w9g2KiObCuuIUvYKbJIFOzMWOU2Ohtbzt0Fh9kfJk3D8M4xDEPK2YxXVlS1xcMpNywtf2HrVIlQ+Vz1xPC8Rjx2KCLP4nxIUZiVKyB+7sM5B3Wwyi2hvpXQteZB5VlqytWULh8fxVDOuWYxTRsLeE+M4cIhJbULmFrAjXU6Vu4bmfjERv4u6VCAHjQqP8A24CsSFzm0ov166EGrsyDyFGQeQpRKKs7O+asbjYsbG8uaQR/cyHu/CxjsNY1CkZ9b60lwx8RXvECYkNaPvLyyMSySozNrIQdnNxa4Nra1f8AhOGRRFjGgUtuR1rZyilCin4OYeNGSZbMStpEXJHlOWS+RSBfK8OhzHNmtYjWjD8zcZWTCM4Zo3AL+CMBiXbvFfwhlIBUKVI+HXMSauDLRlFKLQg9nXG8dJNPFjg5y2KMyRr55haPQDbdm9DT/XgWvapTFicOsiMjgFWBUg7EHQiuaeZ+AHCY2TCtcEG8LHaRTqv8XT3BHSum6huZuUsPj4+7xCXt8LDR19Vb+mo02oDmLG4ho45OhKlf5hY1kx2AWWNHj/v1Ud8nUnbOo6/98tbX4r2GvLZUxYCBgSzREykDa5DhSb9QBfT5qGM7DOIxTZ1ZJ1BNmSTI5HQZXtbpoCa6QlXhexiUb1W4jxYJUGfEXC/hQaO58hf4R5sflUtgWZ7PIqqg/u4hoi/L8THqzG9MI7LMY5jzYR89ryOWXVib2W7kAAaA9b1Ot2S4q9gvh0t4k08wfHofrSUltERi95CbNjSd7eQHp5aaAe1QGPlKGyHKreIgfS48r1bnC+xmZzeZ1iF7G3ja2t7AaeXXa+lNmD7HeHKQ0kbTsLayO2XTpkUhSPQg71zNkxyBAU4ZglIse4jJFralQSSPM3ufUmp+vFW1e0AUUUUAUUUUAUUUUAUUUUAUUUUAUUUUAUUUUAUUUUAUUUUAUUUUAUUUUAUUUUB5XtFFAFFFFAFFFFAFFFFAf//Z"/>
          <p:cNvSpPr>
            <a:spLocks noChangeAspect="1" noChangeArrowheads="1"/>
          </p:cNvSpPr>
          <p:nvPr/>
        </p:nvSpPr>
        <p:spPr bwMode="auto">
          <a:xfrm>
            <a:off x="215900" y="-8890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3602541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588" y="435543"/>
            <a:ext cx="6855778" cy="1143000"/>
          </a:xfrm>
        </p:spPr>
        <p:txBody>
          <a:bodyPr/>
          <a:lstStyle/>
          <a:p>
            <a:pPr algn="ctr"/>
            <a:r>
              <a:rPr lang="en-US" dirty="0">
                <a:effectLst>
                  <a:outerShdw blurRad="38100" dist="38100" dir="2700000" algn="tl">
                    <a:srgbClr val="000000">
                      <a:alpha val="43137"/>
                    </a:srgbClr>
                  </a:outerShdw>
                </a:effectLst>
              </a:rPr>
              <a:t>Equipment</a:t>
            </a:r>
          </a:p>
        </p:txBody>
      </p:sp>
      <p:sp>
        <p:nvSpPr>
          <p:cNvPr id="3" name="Content Placeholder 2"/>
          <p:cNvSpPr>
            <a:spLocks noGrp="1"/>
          </p:cNvSpPr>
          <p:nvPr>
            <p:ph idx="1"/>
          </p:nvPr>
        </p:nvSpPr>
        <p:spPr>
          <a:xfrm>
            <a:off x="457202" y="1578543"/>
            <a:ext cx="7798278" cy="5087946"/>
          </a:xfrm>
        </p:spPr>
        <p:txBody>
          <a:bodyPr>
            <a:normAutofit/>
          </a:bodyPr>
          <a:lstStyle/>
          <a:p>
            <a:pPr marL="342900" indent="-342900">
              <a:buFont typeface="Arial" pitchFamily="34" charset="0"/>
              <a:buChar char="•"/>
            </a:pPr>
            <a:r>
              <a:rPr lang="en-US" dirty="0"/>
              <a:t>Kayaks shall be propelled solely by means of double-bladed paddles. </a:t>
            </a:r>
          </a:p>
          <a:p>
            <a:pPr marL="342900" indent="-342900">
              <a:buFont typeface="Arial" pitchFamily="34" charset="0"/>
              <a:buChar char="•"/>
            </a:pPr>
            <a:r>
              <a:rPr lang="en-US" sz="2400" dirty="0"/>
              <a:t>Depending on the event, one or more athletes will be in a boat and have a paddle. </a:t>
            </a:r>
          </a:p>
          <a:p>
            <a:pPr marL="342900" indent="-342900">
              <a:buFont typeface="Arial" pitchFamily="34" charset="0"/>
              <a:buChar char="•"/>
            </a:pPr>
            <a:endParaRPr lang="en-US" dirty="0"/>
          </a:p>
        </p:txBody>
      </p:sp>
      <p:sp>
        <p:nvSpPr>
          <p:cNvPr id="4" name="AutoShape 2" descr="data:image/jpeg;base64,/9j/4AAQSkZJRgABAQAAAQABAAD/2wCEAAkGBhQSERQUEhQWFRQVGBwXFxgYFxgYGBwfHBgdHBkYGxcYHCcfHB8jGhwYHy8gIycpLCwsFx4xNTAqNSYrLCkBCQoKDgwOGg8PGiwkHyQsLCwsLC8pLCwsLSwsLCwsLCwsLCksLCwsKSwsLCksLCwsLCwsLCwsLCwsLC8sKSksKf/AABEIAOEA4QMBIgACEQEDEQH/xAAcAAACAgMBAQAAAAAAAAAAAAAABgUHAwQIAQL/xABBEAACAQIEAwYDBQUIAQUBAAABAgMAEQQSITEFBkEHEyJRYXEygZEUI0KhsVJigpLBFTNyorLR4fAIFyRD0vFT/8QAGgEBAQEBAQEBAAAAAAAAAAAAAAECAwQFBv/EADERAAICAQIEAwcDBQEAAAAAAAABAhEDITEEEkFRIpHwBRNhcYGhscHh8TIzQlLRJP/aAAwDAQACEQMRAD8AvGiiigAmo/H8bjh+Ik9dP9zpUZzHzCuHcAsLsBlXS99Tp5C25O3pvSri+MM5LKMzndyPCPRFOmnmfXao2kVJsbMRzMctwI4wdmlY6+yqNfkaj8TzSQLjEJ8oj/U3pLxLMSS7XJ3vdj+dYUcVnmN8g7Rc1y2zZ1YdAVC3/SvMDz6QzLKocqbHJ8WuxtrcHz02Pkar/E8Nndi0WJK32Vluo9Nzp8qjuIYjGQeKaKMgaCeO4y6/isNAeoZMv6i2Zqi+sDxeOVcymwvbxAqQQbEENW7VIcN5mzRjOHUMNbAMjA9dDsR7ipXC8zKjKqTBWOiqHsT6ZDSxy9i2qKUuHc1yaB0D+xUN9L6/QVMnmGNVzS3iH79h+hNZjljJ0jcsM4q2SleGvmKUMAykEEAgjUEHUEGvXawudq6HI0eMcXTDpnYFugVfiJ9L0lYjthjViogbTTxPkP0K1k4664+8kEzER3UqptbX4iLXsbXv5AVXPH+GuB41tY6ONVPoSL6+9q8+Sc46pWj7vBcDw2WPJlk1Pts/vuWSnaxFkzGPTchXzMPe6AfnWWLtYwrfCkp9gt/oWqmoYZADlTOvW3i/0m4+dY+8S+uZD9f+a4PiZdj6kPYvCrdtv5l1ntXwo3SYfwr/APas+G7UcC+zsPkD/pJqmBi2tqQ4GxG4/rX2jo3xKp/esMw+e/yqriH1LP2Hgl/Ra+p0Bw7mPDzm0UqsfLZvobE/KpKucMNOI3F9BfcE/W66/katPgHNUkSp3572BvhmXxZfRiN7dQbMPKu2PMpHxuN9k5OH1jqvP/nlQ+UVjgnV1DKQynYg3B+dZK7nxtgooooQ+qKKKpQooooArW4jj1hieWQ2RFLMfQD9a2aTO0+Zjh44F1M0gB/wr4j+eU/KpJ0jUVborjE46bGYpsRIodL6R3sy22RTsRbfqT+TFJjckWd0ZdNtAB6CtKMiEqAPhAGv9fXr86xcc468i5QAF8t65pqtTpJO9Be4hzomYgK35f71rJzYh/C4+h/rWtjeHxsdUA/eHh9ybaUvY3CZiRGzADTKdCfdgP8AiqqZHa9evsP2D5niP47HyO/+351KDixYEAGxFjpp63qmHxbpdQAhG+mv1N6zYfjMimzuzr1BYk/K+1aaXQypPqW5LxBAhRnRBa2jKCB6W2rSwWOwkA8DL7+N2182IJ1pP4Bgp8dKIsPFdmO50AHqdgBV68p9lcGGUNiAs8u5zKCgNuine3r/ALVEmaco9PXmJuE5njY5Y87m9rLGzH6AU68tcrCU97iEYgfAkilbne7I2thoADpv6U5QYdUFkUKPJQAPoKyViGGMJOS6msmeU4qL2R4q2FhoBS72grKeHz9ybPlG3lcZh7W39L0x1ixGXKc1stjmvtbre/S1dWcovlkmc8cr85GGUMy6arIF0upFiLHqDYjXcVK8QC4wfdPquqqxIA13sNm6XNx9b0sc7YONMQ0+FcPC8jJmG2ZffcEdeu/WsPCeLtG6yJoyn5eqkdQR09a8rbx6rY/QwUeOTjP+4lo/9l0v49zeniyHLIpikVQ2ax/z2JB1IGZTfa6nXL9NxCUqLFZCBqsih1YdCDuPkasOOLD4+BGYW6qy7ow8x6Hpt6a1Az8hTqXuyEAExSL/APKxN2Ml7kMRpoQB5eW8mG/FD+Tz8J7RcJe44m6ur6x+or8Px2FmbLIGwsnmt2j+anxW9vzrf4jy7LCA/hZG+GRDmjf5jr6bilfmDBOGL2OhswtYqRuP++tTfJPPBw57uSzwS/HGwup/eA6MPTy9BXB41Jcy/g+vDj8mDI8WTVra9OZfB9/s9tGe91nUgbjz/T2PnWzy3zPJgpDYZo2NpYW+Frb3B0DDof1FM3FeWk/vsMfu7XKk3KA+o+JPJunX1WOLcOuc66MAcw8wPxe48/I+grnySi/ie2XE4uIx86dwekl2/dfuul2fhuILh4lxuEJfCOR3sX4o9bFgOhU7g/W2od8PiFkVXQhlYAgjYg1QvJvNDYYyxN4oZ0ZWXoGykKwB/lPnceVO/Z1zCI2GGdvDJZofK5W5W/rYkeo9a9uGSnG0fkvamCeDNUnaez7/AD7tFj0UUV1PmH1RRRVKFFFFAFJfPP8AfYe+wSU/6adKSefpbTYYeay/otcs0OeHL8vyd+Hye7nzfP8ADEfGSEkn1qNlapDHJqajZKxdbm6uuU0cXJaw8zr109vf9Kg+IxmxyaNaxtsb7j/umnrU5iNtBe3SlHE8Qdibmw8hpXSOpyk69evsREl28PUaev8A+enSvvBouYgakAm/qBWa13FtyLfM6X9KjsPNkYHyrot9TkzpzsRkRuGgqqhllkRiAATrdbkb+FhVg1RXYfzbHBJJh5GCpOQ0ZJ0DgZcpPTMLfNfWr1rUlTIgooorJQpI7YYGbhj5SRldGYDqt7EHzGt/lTvUZzJgO+w0sdr5lIt56bUZY7nOnL6o4mhlJySKMun4gR9DbUf4bdaiO7aCRopNx1GxH4WHoRTBDwgRMDmZspOlhv0J6ms02GWZcjWzbIduvwX6dSPU261hxUk30PZCeTDOMaqS2ff4fJhyXzEIpsmb7tyA3kCfhb+h/wCKtXCY0rcbg7qdj/3zqhI0ySWN7Hw6i1XByrxHvsOjNqy+BvdevzFj86mLwS92/mjXG/8ApxLikqd8sq+z8tCK7SMDEgTERg5pD3bx5Sc1hfcaXt8yB5rSLBzAIcPLFHFHNG1wgcAGJmOpcAfega5M5IU9OlXJjuGJPE0cgzI3TqCNmB6EHY/8g1HxfhWSeSFtJYzZZCPjUi6516grbXp62tW/dJS5ked8bPJhWKdNLZ9V9exu8l80y4eBXndDAJO6AzqZ08N8wj+Jo+lvppoZXmoiF4cTELxt1U3Wzbj2vYqfcGkLE8vSm7CNgeo+IfwsL3Hpv771McscVfI+CnVu7l0QspGST8LAkaAnf1186NWMWWWNPXSS1/R/NMz47CBSHj/u28SkbC+tvQX2+nSpfhGJV4laxvExAsbFSNUYH93wH2qOwJaK0co8EgBF9gSNVPz099al+GcMyZxGrNu7AC5Cjckbm3oL2HpWIYuSbktmeniOP9/w0cc14ovR916otTknnBMbG4Ok0JyyL59A49Gt8jcUy1S8vEEw/wBmxWFGXEp93Mo+CVLaEgaXIAufM33F6tfgfHY8XEJIjcHcfiU/skV1aPmpknRRRUNBRRRQBURzJwYTxaC8iXaM+ttV/iGn0PSpeigKOxxvr5/X1HoQdxUVM1PfOXCe5nkdwe5mIYMB8LfiU28z4vW58qU3hRgTYEDqhv8AUC9cnE6qZGtOraOPZl3+Y2P60tca4cCxZN+vQH1F9qaJsAN1OnrUFi8NlfOwN7W9KqtBtPQWJQ9hYEgHy29QbVgxWEDeJdL7+V/6VNYhRvawPl/T/asT4UtqhzH0IJ+YOtbUl1MuL+pE4WVozY/8VZHJHbjLhT3WKDTQjRTe8ij0J3HofypMGFb8Uam3mpB+gNfIUKdIYgfMgm3rZyR+VbctKOdal94ntuwXd5oVlkJ2BXux8y2/yBpq5R5jGOwyzAAXJBANxceR66EGubuEcBxGMlC6nUA5RfY6rtbUdBV89msDRQvCUMawkKFIsR1/5+dZ3NNVuOVeNXteGhCs+fORpM5nwiZs2rp1v5ikU4B7/fRvH65WP1Gn9a6Fr5eMHcA+4vWeVbnoXFZeXlbtdmk/yjnfH8sSFDJGBNGdyhzEefh0YfS4r75X5k+ylwyl0cgm1rgi4vY7/wDFXFxjklHbvMO3cTeajwN6MmxpQ4tyy1ycVhbnrNAMwPqVHiH5+9dEk6+BxeafiWylult+30NzhPMEUwvG4J/ZOh+lQ3PHL4xGWWMfeqMp6Ejdfexv9agsbwLDqc0WKWIjpJmU/nr+tfGF5xkQlHeOYDZgxv8AzDU/MGq6ehzgpQ8SVr7Edw/iLAMh0kGgDaaje48xrpTHy3wiXFpKDMUlSzLbKFK7EHQ21trrvStxaIyyNMoAzEGwN9QAL389L1Kcr8deKQsCRJkK2tcNcg3tca6bdaxNStNHqwTwPFPHkXie0u3w+vcOOu0Enc4lDlYXB0JFt7EaH2IGhGtSHLPEhFLGXJZRcZxuV2Om+ZfI66edavE8WcTIrz6hSbWAvv5XFtLbk7bVqTuRMXjW0Rygx318IAzg2AzddAPKi5m3exjIsUYR5X4uvYmOLtF9qngiIshV1ttZ0DWHoCxHoCtSnIYl+2IsTZRu/kVHxAj10HoSDSzicACyzx6OOvRl8mHtp6fKrK7OOCspfEOpUOuVL7kXuze2gA89a6XSPLVysehXtFFczqFFFFAFFLvNvPMHDjEJ1kJlz5cgU/BlzXzMoHxCvnF9oWDjheXvQwRXYotjJ92VEgykjVSy3F+tLJYwTwK6lXAZToQRcH3BpI452R4aYloXfDuf2fEv8pNx8mFTOH56w0kGKnQsUwpcSCwzHuxclRfUHpqL1qcK7UMDMmYy9yM2UCbKpO2oysRa7AXJGtSxYjY7sp4lHfucRFMPJiVP0ZSP81L2N5Z4tD/eYN5B5x5X/KMsfyq8TzXhM8qHERB4QWlGceALbMT7XF/K4vXmI5pw64STFq4lgjVnLR2Y+H4gBcag6WNqFs5lx2JCvaWF4W6hlKn+VrfpWBsFA5zLJ3bdNCPzI/3rotufOHTGRJJIykaxszSZGjPeA2Uam7C1itrg1B8TwvAXleOaLDxkLG4kW0SMJVZkKPEwB0Un6b1KW5efSiimwM4/u5g48r3P0N/yrUl4hMujLf5H9D/tVy4rs/4JIjyQ47u1TLmImSRVz/ACGBbXoL30IpYn7PVfENh8FjYcRIEEmQ3TMrC4ytdkc5SDuNGFUjZrck8bMjjDSKUOXPH0JyglgR52zEH92r+5bwxWK7buxPrbYfp+dUZyzy7i8Hjo+8wzK9yqlkzLZtDlYeHUeR/rXQuHiyqFAAsLWG1Upkrw17RQh80V9Uo9pvGcRhcIr4clLyossgQOY0N7sAQR8QUXINs21Qg2UVSMHbHjIAEZUxHifLIyOjyqrqFsqABSQW1K9AbecvjO2KdZMUq4YWjVjFmD30K5S9jqHUkjLa1hvraWS0WdiOGRSfHGje6g1FT8j4Rte5VT6Af7UtYHn6fE8Nx8oQRYjDrLkKAsNBdGAcG5+Vjb1tSzD2mcQwkEbzr3xlJdTIu6goCqtEqKDqx1DH5UsvNQ08Y7Kka7Ydu7f00B91+E/lSdjuRMZGfFh2e344vF/lBvTGvaxOWxeXDKe5R2jjtIJCFYBXZrZWVlJey2NhpfUjdw/Pc2J4Pi8Qi91iIkfKVW4NvhdVbNuPwm/ua0pEdMXuH8mYqfXuWTzaT7v6g6n5CmDBdlfWaYeyAn/M1v0pZHaxjo2maSFSCsGVSCyIGDZ5bqqswY2uL2BI188k3a3i1mLLECsi4e0bhssZZH7wqygMfEF3v00F6c5lUWPw3krCw2IjzkdXOb8vh/Kp0Cqfg7acSYXZsKgcCIqQJCqh7h2cEgmxA2I+OxOlzLcodoOKxXEFjljVIZYFdUsQVNvGQ5+LxX+WXY3vLNWizKKKKpoKKKKAWubeSY8fJh3kP9wW8OhVg+XMCLb+EW+dK/E+xaOSaR0mdY5M5yXvbvLFspt5gb3qzaKlEoSuC9m6wwYuBpCVxasGIsCCy2a2n00NRfEexqKSCKNJWRkBD2+F7kG5W2jDKNRY7jarJpd5vTFBFfCyMuU+NEQOzKdDlBHxDcf1qpJ6EenQXYuyNQZVaZ2imRg6X2ZiGZ19c4B1vUhwbs7WHA4nCPKzDEBgzCwPiGrbWv8qX+UMdxjHp3i4qOOIErmaKLvCw3HdhTltp8Vt/nVlYKORY0Erh5AAGdVyBj1IW5tfyvUotFdzdi0RByysrFU1Wws6Xsw06gkG99+leHsXTwETMCoj9rx3y202sxv67WqyqwcSnaOGR1VnZUYhVF2JA0AHU3pSFIqHiHIOCwr/Z5sXIkjIhTwObZWbu3DKmX9sH57U38t9mS4TEQzLJmKR92yn4SBfKRpoRc+mu1J3K3LUmMf7diJyxlNwo7uSwICnNmUqHbL4YlF1BuSKt7gyFYVUgAp4SBsLGwA+VqUKRvV8SyhVLMbAAkk7ADc191qcVhDwSqdmRlPzUiqUoPm3tExOKlk7vFPDDmKpHHmVsoNgWKakka721FJ8vEJlOZJ8Tm880qn6571YvMMEcGZQypbQRplIHoW6mkuZ87eVbolk5yv244zDWTEj7VGNCW8MwHo+zfxC5/aq7+XOZcNxLD97Ac6HwsrCzKbaqy+diPMG+hNcvcdRdNrjS42NWF/wCO2IcYvFID92YVZh0zBwFP0Z6yylqcw8GwEKLicQiRrBc5rftEeGw1bMbeEbm1VRzP2uPLLbBRxYdLFRLIivKRb9nVUHpYn1G1Tfb1xFi+Ew4NlIaQ+Ra4RfoC381RGI4Rh48MMoAULqx1dm66dPFca61UiN0KMfN+OUkrj3UnfKSBp0sEA09qn+A9q88RWPGLHisOp2yKji/VSAoJHkRr5jeoEEX2po4NwuFxafK0bKRobMumhHqDralEst/lriODxsYnwwUgeA+GzKbaoy9DYj5EW0qXw+AjRSqIqg7gC16pnsQnaPHYiC91aMk+RMcgAP0ZvrV3Vk0ap4XFa3drYDLt08vavn+yIbAd2tgLDTpe9vrW5RQGp/ZEOv3a63B089/rXsfDIly5UUZPhsNvO1bVFAFFFFAFFFFAFFeFrUlcY7VcPG5jwyPipBp93YJfy7w7/wAIYUA7UVWsnaviY9ZuGyKnUiQ3/wA8Sr+Ypp5Y57wuOuImKyAXMUgyyAeYGzD1UkUBFRcdTBcRxUeIaOGHEFJo2drXbuxG1rLbUxg2Yi1ut9GrCcUhm1iljk/wOrf6SaWOf+U48W0LyuUVMynJrI17ZAi2NzmvoehpL4r2bNFouJiBykokir3+mtl7vW/qD1613UcbS8VPqcuaab0LhxGJSNSzsqqN2YhQPcnSq1577SZe4P2AEJmyHEECxJ0CQhvic6nY2Ck6CxqB5H4U2LjaXHzSthcP4sjyOVzdBa528hqSQBvTPwvgP9pyiaeMJg4jlghsuUqPMDQXbVreQTUZr6y4VjtXqvXn+CQyc+taHz2N4tRA+HYWkjIcEg6rIMwykjVdtRo2pGmtWDhB8f8AjP8ASkTtI5tiwUkLROhxS5lEYGZgrIcpYD4VzW06302rW4N2sSyx5hgJpBc5mQgDUkgWsdhp8XSvKdizK+J4gysp2YEH5i1LfAu0LDYlxFd4ZjoI5hlYnyUglWPoDf0pnqg595hwhErows6GzD56MPNT5+dwdRSxiXygnr0Hr0qz+06HLiiTHpkDK4/eurD/ACg/MVWONkF7/wBK2ZIviI8J9t6tf/x64DIi4jFOpWOULHGT+LKzF2HoDYX6kHyqpcZmfRRV99mnaHhZMHh4HZIJ0y4cRE2zELZWQeTD6NceRMZo0O3bgJeCHFKCe5YpJboj2sx9AwA/jpBxjWVB+Fh4T67gH3Gx8xbqK6LxeFWVGjkUMjqVZTsQRYg+4rnLiSpHJiMLcskErxKxvqqsQoJ/aG3uL0RlmisOtSXD5PvAo6C7Hyv8I9zv7D1FRn2gA7j619pxEorGFCTqb+p6+Z6fSqZLA7EeDnv8XiLWQXhQ+ZL5mt7AJ/NVv1A8jYGOHh+FWK2UxK5I/EzqGdvmxJqerB0CiiigCiiigCiiigCiiigK8534nJi8UvDcO1gQDiGHlvk06ZbMw65lG1wWjl/lqDBoEiUX6uQMx6an+lJvIExOL4hiGR3YzMl1CnKO8a2hIY6BR4b7U7Yjj8KKWd8lgWswKNoOiOATt0FQEkzb+1VV2pcBjgaCfDK0WILkho8qrdRe41FnOwCghtQelbMXaqcQzRoEwpIzLNKWkUL4QLKi/Frex8IsdTW9wvjWBicyfaYJJ7eKaaV3kt5AlAEX91QBXVQ6uzDl0RCrzTisVgftCyBO4cJKwsXzNoWtlAjjVXBAsSfPrTlwPheFw8BxgjcOVaRnmOaXYk65iBfplOxFUtxnj/cycQghZDBiiPEviUhWZh3d9Be4W/QDTavrhPOGLkSPDSYiQ4WRkjclFOQEjRX3Nh6+VG02k1XrzFNK1qOvK+Cl4h4GumHErTTEaFnc3C++Ww/dFzuRZs555jOBw8cOFUCeY91AoGiAAZnC7HKCAB1LL60x8M4THh4liiUKiCwH6knqT50kSxd/zDZtVwuHUqPVrsT9WX+UVcuTnemxMcOVfExRdlMf2KYSgyYqRWbvCSxEhFwQTu2bQk+elhpUr2W4OJcAjxoUeQkygliC48JIDGwFraAAWA8qbifQ0hcpcXGHx+IwEhyszNLB4WCsCS7Bc2ptma3onpXI6DFzLyhDi4yGUZ+jDQjy16efv9RH8i8dlzyYLFEtPALo53kjva582UkAnqGW+t6bVNIvMg7ni+BlXQyMY29Q4K/6jf3FAbnaRw5XjSR2EarcO5BIAtmvYanYgDzIqkeNBSw7lGCW3kYBn38WX8I029K6J5swAmwkqEX8N/pv+V6534pD3ZOrgAkG2o9fMitLYml6kKD+pH0r4wGElkxSph1ZpWa6Bd7gZgRew0tf5VnlQDUddff11rY5WlK8VwbDf7RCPrIoP5E0COi+P8Tlj4VNM4MUwwrMQCLo/dnYqbaPsQaobg+FaaIBfE7FmJY+7MzM3pckmulsZhFljaORQyOpVlIuCCLEEGuZeEr9wV2+Nf8AKRREkYZ4EU6Pn82RGZR65rWPyqUwGGHhZHSRbgXU7X6FTqKiO8YW1UaAA+Lptpe1SfBYAHudSxW5/Pb5UI6ofsZJipeCYV8LmEkWJ0KW8KRyyKCRfxAeG41v5VCLjOL4aNYoe9Eid4ZCQkgkfOrK+aS5OZM19uo00q0ez6G3DcLcWzRh/wCclr/O96YcorDRqiohzNxlp8SFT443aBSiZF2MZQ2vmy5gQ5IJttapXheOx2L4RjUmVziMkixHwpIbg5QStlzDa4tfSrIy0AUoUUXhYuMYPB5oWlyyuWFirlDksotNmbKWGtiNfOsnEOMcWlxcUhEq2DmIKseQZ4Avwm2Zs+YkObXtawq8MtGUUolCd2a8Xxc0Mi4wN3iOQGYKCV6fAAPP19acq8Ar2qaCiiigK35Mn+y8TxuEfTvJDJHfqCS4t/A4Hupp44vgRNDJEWZA6lcyGzLpup8xS7z7yg+IyYjCnLiofh1tnUG4W/RgSSpOniYGwa40uAdpkbfdYwGCdNHzKQL+q7oeuo16aWoCL7JOCRwTY5FyO8MgiEynxEa3GTMcq3XpuQwucoNWDi8bCgPesnhFzmKkgDfTel3D8Q4VCZZE7hDIwL5beMgaNkGh+I9N81LnFeYpeKMcHw2PLFe00pXKij963+j4m8gNalgX+E8ry8SlxuKhAH3oEV7BN2Zxe/hIUx2IB13Hlucr9mUjYpExRyGFjNIhYOZVZw0bDLpfOHVjvoPMWtnl7gUeDw8cEXwoNSd2J1Z29SbmtPEcoRvjFxZlnEigAKJSI7C3hyW2JAJF7E1QT1V5xFvs3H45G0TFwBAemZDlt7/3f81WFel/nXlYY7D5VISaM54X/ZYDY21ysPCbed9wKAm9fP8A78qwnCIWDlQWXQEgFhf4rE6i/wDSk3l3n7Ifs3EAYMQmhzbMNgwOxH7w8J8xfKGg8fg0+8WxBOa/h0t189fyPlQEiKQOLSfauN4aJdVw15HI6ZRf/WYx/FWxzF2jIv3WEvNM+iZRfX90bsf062GokeROVGwqPLPY4maxk1uFAuRGD1tckkbk6aAUA0ugIIOxFjXP/OPDzFNIoGoJ362Nt+nn866Cqq+1ThFpe8GgkXceYFj+VqqIyoptRsR6GvOX8fHDxDCyym0ccqOxAJNla+w1O1ZZkIuGtfzH+1QmJW8lrgbanYa7mtMI6y5a5lhx0PfYcsUzFfEpU3XfQ+4qjeLcN+z4rFxWsExLW/wv4l/ysKtrsx5XlwGDMM5QsZWcZCWWzBQNSB5E7dapIcUed8S8rl3aTNmY3NgxCj2AAAHkKiD2NCyhv3j9f+BUvw5TY21NjYeuXT8zUUx8dgNTqTbp79famnkxf/dYcWveWMW/jBP5An5VTJefBsH3OHhi/wD5xon8qgf0rcoFFYNhRRRQBRRRQBRRRQBRRRQBUVxrlfDYsD7REsltiRZh7OPEPkalaxzTqilnIVVFySQAANySdAKAqnmXhPCeH4mKKbDSuJI3kzNPK6DIDZSjMb5iLDpqKnuWe0PAGKCMD7M0hyiEL4UPeFFDNGuRczCwJtc198ycN4ZxF0Z8VAXVcgyzodMwYaB/2gD+W1YR2R4NhGys3gOYMGJBGbPrrY2clgTe16mpNSQ/9TOH5c3fNawb4JL2aVohpa/xqdN7a7GsOF7U8DJMIkMhBiMofu3y6E3TLbNmGVum+gua0T2L4QOzKzgNqFuxAs2YWudg2tqTuZ4eF8NxP2d48RI3dEPkylckub7s5pAb6lgemYa01JqPs3argRkIZjGe9DtlcMhiRXIMZW5uGH/NSWH5vws2GxGIgYyLh1cutmRvAme1nAOotY7a0l8r9n3DsdB30EsjoWZWzZ1ZSyAOjXO+XLqLjqDTbwPkLD4ZMQiksmITJICTrdcpN73FxppTUuomv2h4DiChcRhT/eRouZ1a3eZvErKLqVy6gW33qO4WnBZYO+MmLj1UNHnkchmuRGCqkucoJOXYb2pow3Y1hVN+8c2KlbsxtlN13OwvttrXo7F8HlIVnANtid1JykG+4uwv1BNTUmoy8pcCwcUSy4MKVlUESDxM4IuLu3iPsTU/kqO5f4SmEgSGM3VdqkO9HnWjR91A86cJ7/DNYXZPGPPTcfT9KnO8Hn/0b153goDlfi7pHI65ri9wBrb0qN4XwWXHYgQ4dCzubaDRR1Zj+FRvc/rpXS+L7OuGyyGSTCRFybnQgEnqVBy3PtUzw7hsOHXJBFHEv7KIEGnmFFWyI2MNDkRVvfKoF/Owteuf+fcAuG4tiERBGkgVlCiy6oCSBtq+c/Wug+8FLXOXI+G4iqiUlJFuI5UIDjzXXRh1sflaomGUDqXAG25P9Pc099l8AfiCArfu43kv+ydEU+9mYfM1nk7CJFN4sf8AJ4f6iT+lP/JnKUeBjZQ/eyvYySEBSbfCAo2Ua6XOpJqtihkqL4pzPhcMwTEYiKJmFwruqki9rgHpe4qUqtu0rkfE4vFQ4jDkEJH3bKS6n4y17owuNbWvWWGPWE49h5XyRzRu9mOVWBNkbI5sOgfwn1rfvVGT9k+Ozq6EAq7EEEhlzS94CLEWI2+tS/8A6Z41psTnm8OIRiXub5y4kjZtdTG4ABFrKOm1LYtluXqNwXMuGmlaGKeJ5UvmjV1LjKbNdQb6HQ0gci8g43C4xJp5cyZGv4iSGdg0m/7bANWhi+yDEPJipRKMzSSPEDcoRJJnZbdLjwkm/tS2LZbGNx8cKF5XVEBALMbC7EKoufNiB862L1RuJ7K+IPDGpYHu8yqhJsoMolumtgb+E+lNfInJ2LweNlkkIMUo8Vid8xa5LEknUjUn0NtKWLZY9FFFUoVFczqDhZAQCCALHUHxDzqVpO59xrqYUU+GzyMLi5KAZB52vfbyrjnly42wJ3GsOrBE7oMhN2yKpPtcjSl/geLlj4lBBC5AR1ZYhbKGewdtDlN0JuLGpQzPJ8bsfUm4+nSobEYFYpDikv3qLm1Ol0IYbDrlAr4mHiIqdOyvFJx969vXrzOhGYAEnYda5K5t4z9rxs+IN7SOSt9bKNEHyULXUmC4iuMwYlhPhmiuuuozKRY+RB0PqK5C1Gh3Gh/rX6KJll6/+P8AxoNhcRhfxRP3i+quLH6Mp/mFN8+NnM5ZY2CpHKoFhZizXjO/QBb/ADpP7M+UZsJj4pVRu4n4dG7vbw94e7ul7aNcZrHXVvkzcV7XsBh8S+HkMgeNsrkRkqD11GptfoKjKZo8fOqzv3TnvJGKKQLqvdlV66eIITb1r2HFtBFEMsjMAFOm4LAsfLMOl+nWmThXFIsTEssDrJG3wspuD0PsQehraKDyoBL/ALRZmjURTWRXRiUUNZo1XMrZzY3W+W1td9NfG4ocgjWGexURs1hewiZMwGbfMQbdddqdsopL7QecWwkarh8plazEZc3gNwWRj4b3Gxv7bUBh4hzKpJQrIhyy+Fu7W4devjvYPrceXyr1eIiQzuiykSSRsMoXTuyDY5XIN7EE32tpVVznvCxa8jF8+dtW+R0Jsdjf0qd5T5qkwcjEDNG3xqSP8ttj61my0WAvEpLh2ikCrOXQBQTlsw1JcWYlieo6VqyYqSVQoimUCKWPW34lRUJIO9kJPkTpeseN7VEGUxQkru2chTb0C3+p+lM3LPM8GOi7yE7GzKdwRuPI+48xVJRE4ni8neFlhlzAZV0GS3hYEi++dbf4T8q+IMRKZY5JEkzKzuF0ygNl8F9yBZjci9yOlOOWi1UCbh+INFbLFM5GZRmtqLswJsd8zAew+VQvG+0MYGSSaaJ88iARxEgfDcFidbL62ubHSrMtVH9sqNHjS5TOGjVowSAPDcMASp1B1tp8QoBa4z2w42e9pigbQLDaMC/72rn+ao3hHOU2FnWdJ5g4PjDu0kcgvqGBNxpfz26VFcRglnlEmUAZQN1W1hsQOo87eVYMXwORDlkIU5Qw1DaMLg3Btt0qkOmuT+f4sd4LZJgpYpe4IBALI3UC40OviG+9NVcucj8eOExeGlc/dxvZjucpXIxy7nQ3t+6Ku3jfa1gYcOZI5VmkI8ES3DEnbMCLoBuSRp6mwMKO1FULhO3HH3YmPDsCTlGRhl/d0cEj1N6ksF28TZ173DRlPxZGZW9coa4v6E/OgLooqG5W5sg4hCZYC1g2VlYWZTa9iLkbEEEEg1M0AUUUUAVV3NGPDcUOV1zRqseRtDqAxynY6kaH61aNUjzFxeNcfKWjYFnmRmB1XJlAKj1BOvSvJxduKSMyNvHwx94Vy901/DmH3bC+mV/wn0OlK/OWIMMDDUMx7v2ve/5Aj51vDmJIRKQrmOMtdXbMDYa+HYX6fKskWFTiU8Ucq5UmdbgaEC19D0Nrj518qGNLLF11MOrJbsC5qLrLgnPwAyxexIDr8mIb+Jqk+bOwyHF4l5452g703dBGrLfLa6gFbXbxG973O1IPJ3AZsDxTwyAvh8R3LAC/eK1geumZGHsfaujRX3lOMm0uhtamHDwCKNVHwooXy0UW/QVT2I5IhxBnnGHeaeabEZ80wAhYO4VSiGxYHIbE5bNe9tDZ/OGO7nBYiT7vwRkkS/3bDYo3ow8P8VVrynBPHiIm+7jLYhopkEjvmIiMpVfux4QtgA7NltoRchukdxIcOy9IocNJg4/jwkndy63u7Irs1/IsWH8FulOMkgUEkgAC5J0AHUk1SnZxHJguOSQO7SLjITKH/av94rke4lX5+tWV2hW/s7EhllYFLWh+Pf2Ph/a0PhvUZpFRc89sM+JZ4cN91h7lSyn7xxe2rD4Qd7DodSb1EYLmJpYVgzWyA5Y21Tpqo36C4Hrvc0oEa1m2sagHIYlWFjYEbrcdOpPl5elQ6cxKpbwkqToRv72qClmv7nfz+tbXB8N3kqi66XJubbevvUotk8Mf30yYdLrnYIT+zci9hXRPAOBx4WBIolCqo6dT1Jqi+TORcc+Lw874d1izq5drDT9qxOb8q6GoQKKKKoClDtQ5ZGMwL2t3kN5UJ65R409mW/zC+VN9fMkYYEEXBFiPQ7igOVMDH3jKvn/0m3tWhxCcySZhsdvRRoo/lA+tWrzJ2RTQNLJgQZUaNgiXAkQmwIBYgOMt7deljua1xHL2JVWZsNOAPCbwyWW3mcunWttpRr163M/5GnhxqT+zt79POvnEzWGpuSf/ANP6V84nGhfAuy9W0PqbfX1ow0bMp8JYX3I09N9PpWDRibDsLsGGoHmLfPavtMS97WU/xD56Dz9utS2C4DipbdxDJIeuRWf5E2tb3NMXCeyDic2rRx4cE/8AyMqt75Ywx+tqoHbsGw7CLFsdi6KPK6qS35MtWrUNyjy2mAwseHQ5survaxdibsx9zsOgAHSpmoAooooArn3tEifD8WlUlpRKplRWcIAHsTkbKRoVZbHotdBUm9o3IEfEIs4zLiYUbuWU2ubXCN5qWA8iL773xOCkqI1aKNxWN73D4l8pXOXOXe2oW17Dy8hTZyMT9twII3k8x0hkPv0FJHCCWgnje4bx7ixuRdh7g7jpenTswmZ+I4RGRg8SM7hhay9wyq4PUEutj6ivAsb95VbS/TQ5pa/UshuRrcTOLUr3bssrg3vnVMmmmoNlb3vUvxDnbBQSCObExo5OXKT19SBYe52qYxCEqwVspIIDAAkG2hsdDbexrlrjXLc8eJxeHmZpMVEe8zXv3qnVmAtmuQ2ff9oWvXvjBRba6m9jp/iWDE0MkRNg6MpNgSLi1wDpcb6+VU3w5vsUiwPE0Jw2LtZRM8brLDlaSI5ST1OW5KhuoUmlLlPtL4jAyxxO86rr3LDvPCouQNC62UHY6W2roDlDmmPiGFTERXANwykglWG6kjTyIPUEGuqdFepg4Py5ExwmLZCMRHhliB1HhZQSGU9Qb77ZjTFRRWSlc89dkUWJzTYQLFPuV2jc+oHwsfMaHqOtUjxfhMuHdo50aORN1Ya+46EHoRoa60qC5r5Ng4hFkmWzD4JB8aH0PUeanQ/nQFE8L5AXKZMVOkaKAXC6EX2BdhlHT4Qx1Fgd6kGhgxTQxcMwbtJDJfvBHaIrfxCVmJZyTY3YKRr52pwTsNDIEmx0zovwKBZV+TM35Wp85X5dTBYdYEOYLc3tbc321/MmoDc4UriJBILMBa3toDp6Vt0UVQFFFFAfEsoUFmICgXJJsABuSTtVQ879tbK3d4AbHWVlBDC34Eb16ncbDWm7tPndMOrZc8CktMuvitYRobfhLm5/wVR2N4j3shdyzOdza49BroABsOgtQEtD2wcQBY/ac1wdDCht6iyCxHqbehqwuRe2SDEBIMW3d4g2UORaOQ7DUCyMfI2F9j0FW5FkSYlRmWBypyi91YMCPW1x7GoDA8QiAZZIxm8ypNarSyWdctAp3UH3ANBhXyH0Fc78A7a8VhEEWVJo1+HvCwcC2ihgdgdgQbDS+1o3jHaNj8ZI7iaWNbWCQu8caD1ykXPqxJPTyqUU6dAr2uSW4zjV8f2jE2/aE03/ANrimflPn7iULLKJJcRDezJK2dSOoDtcq1tiD7gjSoDo+itThPE0xEMc0d8kihlvodehHmNj7Vt0AUUUUAUUUUBB80cmYbiCKmJQnISVZWKupIsbMPMAXBuNB5CpXD4NUChVACqEX0UbLfyrPRQBVYdq3Dlw00fE+7Z8qGCTJbS7Du3N+lyyX/fWrPrV4pwyPEQvDKuaORSrDzB/Q9QehoRqzlPivN0s0iun3QRg6BOjKbh81rkgm/p5V0f2fY7D4jCLicPFHE0xzTBFC/ejR72631v5EHrVT8w9g2KiObCuuIUvYKbJIFOzMWOU2Ohtbzt0Fh9kfJk3D8M4xDEPK2YxXVlS1xcMpNywtf2HrVIlQ+Vz1xPC8Rjx2KCLP4nxIUZiVKyB+7sM5B3Wwyi2hvpXQteZB5VlqytWULh8fxVDOuWYxTRsLeE+M4cIhJbULmFrAjXU6Vu4bmfjERv4u6VCAHjQqP8A24CsSFzm0ov166EGrsyDyFGQeQpRKKs7O+asbjYsbG8uaQR/cyHu/CxjsNY1CkZ9b60lwx8RXvECYkNaPvLyyMSySozNrIQdnNxa4Nra1f8AhOGRRFjGgUtuR1rZyilCin4OYeNGSZbMStpEXJHlOWS+RSBfK8OhzHNmtYjWjD8zcZWTCM4Zo3AL+CMBiXbvFfwhlIBUKVI+HXMSauDLRlFKLQg9nXG8dJNPFjg5y2KMyRr55haPQDbdm9DT/XgWvapTFicOsiMjgFWBUg7EHQiuaeZ+AHCY2TCtcEG8LHaRTqv8XT3BHSum6huZuUsPj4+7xCXt8LDR19Vb+mo02oDmLG4ho45OhKlf5hY1kx2AWWNHj/v1Ud8nUnbOo6/98tbX4r2GvLZUxYCBgSzREykDa5DhSb9QBfT5qGM7DOIxTZ1ZJ1BNmSTI5HQZXtbpoCa6QlXhexiUb1W4jxYJUGfEXC/hQaO58hf4R5sflUtgWZ7PIqqg/u4hoi/L8THqzG9MI7LMY5jzYR89ryOWXVib2W7kAAaA9b1Ot2S4q9gvh0t4k08wfHofrSUltERi95CbNjSd7eQHp5aaAe1QGPlKGyHKreIgfS48r1bnC+xmZzeZ1iF7G3ja2t7AaeXXa+lNmD7HeHKQ0kbTsLayO2XTpkUhSPQg71zNkxyBAU4ZglIse4jJFralQSSPM3ufUmp+vFW1e0AUUUUAUUUUAUUUUAUUUUAUUUUAUUUUAUUUUAUUUUAUUUUAUUUUAUUUUAUUUUB5XtFFAFFFFAFFFFAFFFFAf//Z"/>
          <p:cNvSpPr>
            <a:spLocks noChangeAspect="1" noChangeArrowheads="1"/>
          </p:cNvSpPr>
          <p:nvPr/>
        </p:nvSpPr>
        <p:spPr bwMode="auto">
          <a:xfrm>
            <a:off x="63500" y="-10414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5" name="AutoShape 4" descr="data:image/jpeg;base64,/9j/4AAQSkZJRgABAQAAAQABAAD/2wCEAAkGBhQSERQUEhQWFRQVGBwXFxgYFxgYGBwfHBgdHBkYGxcYHCcfHB8jGhwYHy8gIycpLCwsFx4xNTAqNSYrLCkBCQoKDgwOGg8PGiwkHyQsLCwsLC8pLCwsLSwsLCwsLCwsLCksLCwsKSwsLCksLCwsLCwsLCwsLCwsLC8sKSksKf/AABEIAOEA4QMBIgACEQEDEQH/xAAcAAACAgMBAQAAAAAAAAAAAAAABgUHAwQIAQL/xABBEAACAQIEAwYDBQUIAQUBAAABAgMAEQQSITEFBkEHEyJRYXEygZEUI0KhsVJigpLBFTNyorLR4fAIFyRD0vFT/8QAGgEBAQEBAQEBAAAAAAAAAAAAAAECAwQFBv/EADERAAICAQIEAwcDBQEAAAAAAAABAhEDITEEEkFRIpHwBRNhcYGhscHh8TIzQlLRJP/aAAwDAQACEQMRAD8AvGiiigAmo/H8bjh+Ik9dP9zpUZzHzCuHcAsLsBlXS99Tp5C25O3pvSri+MM5LKMzndyPCPRFOmnmfXao2kVJsbMRzMctwI4wdmlY6+yqNfkaj8TzSQLjEJ8oj/U3pLxLMSS7XJ3vdj+dYUcVnmN8g7Rc1y2zZ1YdAVC3/SvMDz6QzLKocqbHJ8WuxtrcHz02Pkar/E8Nndi0WJK32Vluo9Nzp8qjuIYjGQeKaKMgaCeO4y6/isNAeoZMv6i2Zqi+sDxeOVcymwvbxAqQQbEENW7VIcN5mzRjOHUMNbAMjA9dDsR7ipXC8zKjKqTBWOiqHsT6ZDSxy9i2qKUuHc1yaB0D+xUN9L6/QVMnmGNVzS3iH79h+hNZjljJ0jcsM4q2SleGvmKUMAykEEAgjUEHUEGvXawudq6HI0eMcXTDpnYFugVfiJ9L0lYjthjViogbTTxPkP0K1k4664+8kEzER3UqptbX4iLXsbXv5AVXPH+GuB41tY6ONVPoSL6+9q8+Sc46pWj7vBcDw2WPJlk1Pts/vuWSnaxFkzGPTchXzMPe6AfnWWLtYwrfCkp9gt/oWqmoYZADlTOvW3i/0m4+dY+8S+uZD9f+a4PiZdj6kPYvCrdtv5l1ntXwo3SYfwr/APas+G7UcC+zsPkD/pJqmBi2tqQ4GxG4/rX2jo3xKp/esMw+e/yqriH1LP2Hgl/Ra+p0Bw7mPDzm0UqsfLZvobE/KpKucMNOI3F9BfcE/W66/katPgHNUkSp3572BvhmXxZfRiN7dQbMPKu2PMpHxuN9k5OH1jqvP/nlQ+UVjgnV1DKQynYg3B+dZK7nxtgooooQ+qKKKpQooooArW4jj1hieWQ2RFLMfQD9a2aTO0+Zjh44F1M0gB/wr4j+eU/KpJ0jUVborjE46bGYpsRIodL6R3sy22RTsRbfqT+TFJjckWd0ZdNtAB6CtKMiEqAPhAGv9fXr86xcc468i5QAF8t65pqtTpJO9Be4hzomYgK35f71rJzYh/C4+h/rWtjeHxsdUA/eHh9ybaUvY3CZiRGzADTKdCfdgP8AiqqZHa9evsP2D5niP47HyO/+351KDixYEAGxFjpp63qmHxbpdQAhG+mv1N6zYfjMimzuzr1BYk/K+1aaXQypPqW5LxBAhRnRBa2jKCB6W2rSwWOwkA8DL7+N2182IJ1pP4Bgp8dKIsPFdmO50AHqdgBV68p9lcGGUNiAs8u5zKCgNuine3r/ALVEmaco9PXmJuE5njY5Y87m9rLGzH6AU68tcrCU97iEYgfAkilbne7I2thoADpv6U5QYdUFkUKPJQAPoKyViGGMJOS6msmeU4qL2R4q2FhoBS72grKeHz9ybPlG3lcZh7W39L0x1ixGXKc1stjmvtbre/S1dWcovlkmc8cr85GGUMy6arIF0upFiLHqDYjXcVK8QC4wfdPquqqxIA13sNm6XNx9b0sc7YONMQ0+FcPC8jJmG2ZffcEdeu/WsPCeLtG6yJoyn5eqkdQR09a8rbx6rY/QwUeOTjP+4lo/9l0v49zeniyHLIpikVQ2ax/z2JB1IGZTfa6nXL9NxCUqLFZCBqsih1YdCDuPkasOOLD4+BGYW6qy7ow8x6Hpt6a1Az8hTqXuyEAExSL/APKxN2Ml7kMRpoQB5eW8mG/FD+Tz8J7RcJe44m6ur6x+or8Px2FmbLIGwsnmt2j+anxW9vzrf4jy7LCA/hZG+GRDmjf5jr6bilfmDBOGL2OhswtYqRuP++tTfJPPBw57uSzwS/HGwup/eA6MPTy9BXB41Jcy/g+vDj8mDI8WTVra9OZfB9/s9tGe91nUgbjz/T2PnWzy3zPJgpDYZo2NpYW+Frb3B0DDof1FM3FeWk/vsMfu7XKk3KA+o+JPJunX1WOLcOuc66MAcw8wPxe48/I+grnySi/ie2XE4uIx86dwekl2/dfuul2fhuILh4lxuEJfCOR3sX4o9bFgOhU7g/W2od8PiFkVXQhlYAgjYg1QvJvNDYYyxN4oZ0ZWXoGykKwB/lPnceVO/Z1zCI2GGdvDJZofK5W5W/rYkeo9a9uGSnG0fkvamCeDNUnaez7/AD7tFj0UUV1PmH1RRRVKFFFFAFJfPP8AfYe+wSU/6adKSefpbTYYeay/otcs0OeHL8vyd+Hye7nzfP8ADEfGSEkn1qNlapDHJqajZKxdbm6uuU0cXJaw8zr109vf9Kg+IxmxyaNaxtsb7j/umnrU5iNtBe3SlHE8Qdibmw8hpXSOpyk69evsREl28PUaev8A+enSvvBouYgakAm/qBWa13FtyLfM6X9KjsPNkYHyrot9TkzpzsRkRuGgqqhllkRiAATrdbkb+FhVg1RXYfzbHBJJh5GCpOQ0ZJ0DgZcpPTMLfNfWr1rUlTIgooorJQpI7YYGbhj5SRldGYDqt7EHzGt/lTvUZzJgO+w0sdr5lIt56bUZY7nOnL6o4mhlJySKMun4gR9DbUf4bdaiO7aCRopNx1GxH4WHoRTBDwgRMDmZspOlhv0J6ms02GWZcjWzbIduvwX6dSPU261hxUk30PZCeTDOMaqS2ff4fJhyXzEIpsmb7tyA3kCfhb+h/wCKtXCY0rcbg7qdj/3zqhI0ySWN7Hw6i1XByrxHvsOjNqy+BvdevzFj86mLwS92/mjXG/8ApxLikqd8sq+z8tCK7SMDEgTERg5pD3bx5Sc1hfcaXt8yB5rSLBzAIcPLFHFHNG1wgcAGJmOpcAfega5M5IU9OlXJjuGJPE0cgzI3TqCNmB6EHY/8g1HxfhWSeSFtJYzZZCPjUi6516grbXp62tW/dJS5ked8bPJhWKdNLZ9V9exu8l80y4eBXndDAJO6AzqZ08N8wj+Jo+lvppoZXmoiF4cTELxt1U3Wzbj2vYqfcGkLE8vSm7CNgeo+IfwsL3Hpv771McscVfI+CnVu7l0QspGST8LAkaAnf1186NWMWWWNPXSS1/R/NMz47CBSHj/u28SkbC+tvQX2+nSpfhGJV4laxvExAsbFSNUYH93wH2qOwJaK0co8EgBF9gSNVPz099al+GcMyZxGrNu7AC5Cjckbm3oL2HpWIYuSbktmeniOP9/w0cc14ovR916otTknnBMbG4Ok0JyyL59A49Gt8jcUy1S8vEEw/wBmxWFGXEp93Mo+CVLaEgaXIAufM33F6tfgfHY8XEJIjcHcfiU/skV1aPmpknRRRUNBRRRQBURzJwYTxaC8iXaM+ttV/iGn0PSpeigKOxxvr5/X1HoQdxUVM1PfOXCe5nkdwe5mIYMB8LfiU28z4vW58qU3hRgTYEDqhv8AUC9cnE6qZGtOraOPZl3+Y2P60tca4cCxZN+vQH1F9qaJsAN1OnrUFi8NlfOwN7W9KqtBtPQWJQ9hYEgHy29QbVgxWEDeJdL7+V/6VNYhRvawPl/T/asT4UtqhzH0IJ+YOtbUl1MuL+pE4WVozY/8VZHJHbjLhT3WKDTQjRTe8ij0J3HofypMGFb8Uam3mpB+gNfIUKdIYgfMgm3rZyR+VbctKOdal94ntuwXd5oVlkJ2BXux8y2/yBpq5R5jGOwyzAAXJBANxceR66EGubuEcBxGMlC6nUA5RfY6rtbUdBV89msDRQvCUMawkKFIsR1/5+dZ3NNVuOVeNXteGhCs+fORpM5nwiZs2rp1v5ikU4B7/fRvH65WP1Gn9a6Fr5eMHcA+4vWeVbnoXFZeXlbtdmk/yjnfH8sSFDJGBNGdyhzEefh0YfS4r75X5k+ylwyl0cgm1rgi4vY7/wDFXFxjklHbvMO3cTeajwN6MmxpQ4tyy1ycVhbnrNAMwPqVHiH5+9dEk6+BxeafiWylult+30NzhPMEUwvG4J/ZOh+lQ3PHL4xGWWMfeqMp6Ejdfexv9agsbwLDqc0WKWIjpJmU/nr+tfGF5xkQlHeOYDZgxv8AzDU/MGq6ehzgpQ8SVr7Edw/iLAMh0kGgDaaje48xrpTHy3wiXFpKDMUlSzLbKFK7EHQ21trrvStxaIyyNMoAzEGwN9QAL389L1Kcr8deKQsCRJkK2tcNcg3tca6bdaxNStNHqwTwPFPHkXie0u3w+vcOOu0Enc4lDlYXB0JFt7EaH2IGhGtSHLPEhFLGXJZRcZxuV2Om+ZfI66edavE8WcTIrz6hSbWAvv5XFtLbk7bVqTuRMXjW0Rygx318IAzg2AzddAPKi5m3exjIsUYR5X4uvYmOLtF9qngiIshV1ttZ0DWHoCxHoCtSnIYl+2IsTZRu/kVHxAj10HoSDSzicACyzx6OOvRl8mHtp6fKrK7OOCspfEOpUOuVL7kXuze2gA89a6XSPLVysehXtFFczqFFFFAFFLvNvPMHDjEJ1kJlz5cgU/BlzXzMoHxCvnF9oWDjheXvQwRXYotjJ92VEgykjVSy3F+tLJYwTwK6lXAZToQRcH3BpI452R4aYloXfDuf2fEv8pNx8mFTOH56w0kGKnQsUwpcSCwzHuxclRfUHpqL1qcK7UMDMmYy9yM2UCbKpO2oysRa7AXJGtSxYjY7sp4lHfucRFMPJiVP0ZSP81L2N5Z4tD/eYN5B5x5X/KMsfyq8TzXhM8qHERB4QWlGceALbMT7XF/K4vXmI5pw64STFq4lgjVnLR2Y+H4gBcag6WNqFs5lx2JCvaWF4W6hlKn+VrfpWBsFA5zLJ3bdNCPzI/3rotufOHTGRJJIykaxszSZGjPeA2Uam7C1itrg1B8TwvAXleOaLDxkLG4kW0SMJVZkKPEwB0Un6b1KW5efSiimwM4/u5g48r3P0N/yrUl4hMujLf5H9D/tVy4rs/4JIjyQ47u1TLmImSRVz/ACGBbXoL30IpYn7PVfENh8FjYcRIEEmQ3TMrC4ytdkc5SDuNGFUjZrck8bMjjDSKUOXPH0JyglgR52zEH92r+5bwxWK7buxPrbYfp+dUZyzy7i8Hjo+8wzK9yqlkzLZtDlYeHUeR/rXQuHiyqFAAsLWG1Upkrw17RQh80V9Uo9pvGcRhcIr4clLyossgQOY0N7sAQR8QUXINs21Qg2UVSMHbHjIAEZUxHifLIyOjyqrqFsqABSQW1K9AbecvjO2KdZMUq4YWjVjFmD30K5S9jqHUkjLa1hvraWS0WdiOGRSfHGje6g1FT8j4Rte5VT6Af7UtYHn6fE8Nx8oQRYjDrLkKAsNBdGAcG5+Vjb1tSzD2mcQwkEbzr3xlJdTIu6goCqtEqKDqx1DH5UsvNQ08Y7Kka7Ydu7f00B91+E/lSdjuRMZGfFh2e344vF/lBvTGvaxOWxeXDKe5R2jjtIJCFYBXZrZWVlJey2NhpfUjdw/Pc2J4Pi8Qi91iIkfKVW4NvhdVbNuPwm/ua0pEdMXuH8mYqfXuWTzaT7v6g6n5CmDBdlfWaYeyAn/M1v0pZHaxjo2maSFSCsGVSCyIGDZ5bqqswY2uL2BI188k3a3i1mLLECsi4e0bhssZZH7wqygMfEF3v00F6c5lUWPw3krCw2IjzkdXOb8vh/Kp0Cqfg7acSYXZsKgcCIqQJCqh7h2cEgmxA2I+OxOlzLcodoOKxXEFjljVIZYFdUsQVNvGQ5+LxX+WXY3vLNWizKKKKpoKKKKAWubeSY8fJh3kP9wW8OhVg+XMCLb+EW+dK/E+xaOSaR0mdY5M5yXvbvLFspt5gb3qzaKlEoSuC9m6wwYuBpCVxasGIsCCy2a2n00NRfEexqKSCKNJWRkBD2+F7kG5W2jDKNRY7jarJpd5vTFBFfCyMuU+NEQOzKdDlBHxDcf1qpJ6EenQXYuyNQZVaZ2imRg6X2ZiGZ19c4B1vUhwbs7WHA4nCPKzDEBgzCwPiGrbWv8qX+UMdxjHp3i4qOOIErmaKLvCw3HdhTltp8Vt/nVlYKORY0Erh5AAGdVyBj1IW5tfyvUotFdzdi0RByysrFU1Wws6Xsw06gkG99+leHsXTwETMCoj9rx3y202sxv67WqyqwcSnaOGR1VnZUYhVF2JA0AHU3pSFIqHiHIOCwr/Z5sXIkjIhTwObZWbu3DKmX9sH57U38t9mS4TEQzLJmKR92yn4SBfKRpoRc+mu1J3K3LUmMf7diJyxlNwo7uSwICnNmUqHbL4YlF1BuSKt7gyFYVUgAp4SBsLGwA+VqUKRvV8SyhVLMbAAkk7ADc191qcVhDwSqdmRlPzUiqUoPm3tExOKlk7vFPDDmKpHHmVsoNgWKakka721FJ8vEJlOZJ8Tm880qn6571YvMMEcGZQypbQRplIHoW6mkuZ87eVbolk5yv244zDWTEj7VGNCW8MwHo+zfxC5/aq7+XOZcNxLD97Ac6HwsrCzKbaqy+diPMG+hNcvcdRdNrjS42NWF/wCO2IcYvFID92YVZh0zBwFP0Z6yylqcw8GwEKLicQiRrBc5rftEeGw1bMbeEbm1VRzP2uPLLbBRxYdLFRLIivKRb9nVUHpYn1G1Tfb1xFi+Ew4NlIaQ+Ra4RfoC381RGI4Rh48MMoAULqx1dm66dPFca61UiN0KMfN+OUkrj3UnfKSBp0sEA09qn+A9q88RWPGLHisOp2yKji/VSAoJHkRr5jeoEEX2po4NwuFxafK0bKRobMumhHqDralEst/lriODxsYnwwUgeA+GzKbaoy9DYj5EW0qXw+AjRSqIqg7gC16pnsQnaPHYiC91aMk+RMcgAP0ZvrV3Vk0ap4XFa3drYDLt08vavn+yIbAd2tgLDTpe9vrW5RQGp/ZEOv3a63B089/rXsfDIly5UUZPhsNvO1bVFAFFFFAFFFFAFFeFrUlcY7VcPG5jwyPipBp93YJfy7w7/wAIYUA7UVWsnaviY9ZuGyKnUiQ3/wA8Sr+Ypp5Y57wuOuImKyAXMUgyyAeYGzD1UkUBFRcdTBcRxUeIaOGHEFJo2drXbuxG1rLbUxg2Yi1ut9GrCcUhm1iljk/wOrf6SaWOf+U48W0LyuUVMynJrI17ZAi2NzmvoehpL4r2bNFouJiBykokir3+mtl7vW/qD1613UcbS8VPqcuaab0LhxGJSNSzsqqN2YhQPcnSq1577SZe4P2AEJmyHEECxJ0CQhvic6nY2Ck6CxqB5H4U2LjaXHzSthcP4sjyOVzdBa528hqSQBvTPwvgP9pyiaeMJg4jlghsuUqPMDQXbVreQTUZr6y4VjtXqvXn+CQyc+taHz2N4tRA+HYWkjIcEg6rIMwykjVdtRo2pGmtWDhB8f8AjP8ASkTtI5tiwUkLROhxS5lEYGZgrIcpYD4VzW06302rW4N2sSyx5hgJpBc5mQgDUkgWsdhp8XSvKdizK+J4gysp2YEH5i1LfAu0LDYlxFd4ZjoI5hlYnyUglWPoDf0pnqg595hwhErows6GzD56MPNT5+dwdRSxiXygnr0Hr0qz+06HLiiTHpkDK4/eurD/ACg/MVWONkF7/wBK2ZIviI8J9t6tf/x64DIi4jFOpWOULHGT+LKzF2HoDYX6kHyqpcZmfRRV99mnaHhZMHh4HZIJ0y4cRE2zELZWQeTD6NceRMZo0O3bgJeCHFKCe5YpJboj2sx9AwA/jpBxjWVB+Fh4T67gH3Gx8xbqK6LxeFWVGjkUMjqVZTsQRYg+4rnLiSpHJiMLcskErxKxvqqsQoJ/aG3uL0RlmisOtSXD5PvAo6C7Hyv8I9zv7D1FRn2gA7j619pxEorGFCTqb+p6+Z6fSqZLA7EeDnv8XiLWQXhQ+ZL5mt7AJ/NVv1A8jYGOHh+FWK2UxK5I/EzqGdvmxJqerB0CiiigCiiigCiiigCiiigK8534nJi8UvDcO1gQDiGHlvk06ZbMw65lG1wWjl/lqDBoEiUX6uQMx6an+lJvIExOL4hiGR3YzMl1CnKO8a2hIY6BR4b7U7Yjj8KKWd8lgWswKNoOiOATt0FQEkzb+1VV2pcBjgaCfDK0WILkho8qrdRe41FnOwCghtQelbMXaqcQzRoEwpIzLNKWkUL4QLKi/Frex8IsdTW9wvjWBicyfaYJJ7eKaaV3kt5AlAEX91QBXVQ6uzDl0RCrzTisVgftCyBO4cJKwsXzNoWtlAjjVXBAsSfPrTlwPheFw8BxgjcOVaRnmOaXYk65iBfplOxFUtxnj/cycQghZDBiiPEviUhWZh3d9Be4W/QDTavrhPOGLkSPDSYiQ4WRkjclFOQEjRX3Nh6+VG02k1XrzFNK1qOvK+Cl4h4GumHErTTEaFnc3C++Ww/dFzuRZs555jOBw8cOFUCeY91AoGiAAZnC7HKCAB1LL60x8M4THh4liiUKiCwH6knqT50kSxd/zDZtVwuHUqPVrsT9WX+UVcuTnemxMcOVfExRdlMf2KYSgyYqRWbvCSxEhFwQTu2bQk+elhpUr2W4OJcAjxoUeQkygliC48JIDGwFraAAWA8qbifQ0hcpcXGHx+IwEhyszNLB4WCsCS7Bc2ptma3onpXI6DFzLyhDi4yGUZ+jDQjy16efv9RH8i8dlzyYLFEtPALo53kjva582UkAnqGW+t6bVNIvMg7ni+BlXQyMY29Q4K/6jf3FAbnaRw5XjSR2EarcO5BIAtmvYanYgDzIqkeNBSw7lGCW3kYBn38WX8I029K6J5swAmwkqEX8N/pv+V6534pD3ZOrgAkG2o9fMitLYml6kKD+pH0r4wGElkxSph1ZpWa6Bd7gZgRew0tf5VnlQDUddff11rY5WlK8VwbDf7RCPrIoP5E0COi+P8Tlj4VNM4MUwwrMQCLo/dnYqbaPsQaobg+FaaIBfE7FmJY+7MzM3pckmulsZhFljaORQyOpVlIuCCLEEGuZeEr9wV2+Nf8AKRREkYZ4EU6Pn82RGZR65rWPyqUwGGHhZHSRbgXU7X6FTqKiO8YW1UaAA+Lptpe1SfBYAHudSxW5/Pb5UI6ofsZJipeCYV8LmEkWJ0KW8KRyyKCRfxAeG41v5VCLjOL4aNYoe9Eid4ZCQkgkfOrK+aS5OZM19uo00q0ez6G3DcLcWzRh/wCclr/O96YcorDRqiohzNxlp8SFT443aBSiZF2MZQ2vmy5gQ5IJttapXheOx2L4RjUmVziMkixHwpIbg5QStlzDa4tfSrIy0AUoUUXhYuMYPB5oWlyyuWFirlDksotNmbKWGtiNfOsnEOMcWlxcUhEq2DmIKseQZ4Avwm2Zs+YkObXtawq8MtGUUolCd2a8Xxc0Mi4wN3iOQGYKCV6fAAPP19acq8Ar2qaCiiigK35Mn+y8TxuEfTvJDJHfqCS4t/A4Hupp44vgRNDJEWZA6lcyGzLpup8xS7z7yg+IyYjCnLiofh1tnUG4W/RgSSpOniYGwa40uAdpkbfdYwGCdNHzKQL+q7oeuo16aWoCL7JOCRwTY5FyO8MgiEynxEa3GTMcq3XpuQwucoNWDi8bCgPesnhFzmKkgDfTel3D8Q4VCZZE7hDIwL5beMgaNkGh+I9N81LnFeYpeKMcHw2PLFe00pXKij963+j4m8gNalgX+E8ry8SlxuKhAH3oEV7BN2Zxe/hIUx2IB13Hlucr9mUjYpExRyGFjNIhYOZVZw0bDLpfOHVjvoPMWtnl7gUeDw8cEXwoNSd2J1Z29SbmtPEcoRvjFxZlnEigAKJSI7C3hyW2JAJF7E1QT1V5xFvs3H45G0TFwBAemZDlt7/3f81WFel/nXlYY7D5VISaM54X/ZYDY21ysPCbed9wKAm9fP8A78qwnCIWDlQWXQEgFhf4rE6i/wDSk3l3n7Ifs3EAYMQmhzbMNgwOxH7w8J8xfKGg8fg0+8WxBOa/h0t189fyPlQEiKQOLSfauN4aJdVw15HI6ZRf/WYx/FWxzF2jIv3WEvNM+iZRfX90bsf062GokeROVGwqPLPY4maxk1uFAuRGD1tckkbk6aAUA0ugIIOxFjXP/OPDzFNIoGoJ362Nt+nn866Cqq+1ThFpe8GgkXceYFj+VqqIyoptRsR6GvOX8fHDxDCyym0ccqOxAJNla+w1O1ZZkIuGtfzH+1QmJW8lrgbanYa7mtMI6y5a5lhx0PfYcsUzFfEpU3XfQ+4qjeLcN+z4rFxWsExLW/wv4l/ysKtrsx5XlwGDMM5QsZWcZCWWzBQNSB5E7dapIcUed8S8rl3aTNmY3NgxCj2AAAHkKiD2NCyhv3j9f+BUvw5TY21NjYeuXT8zUUx8dgNTqTbp79famnkxf/dYcWveWMW/jBP5An5VTJefBsH3OHhi/wD5xon8qgf0rcoFFYNhRRRQBRRRQBRRRQBRRRQBUVxrlfDYsD7REsltiRZh7OPEPkalaxzTqilnIVVFySQAANySdAKAqnmXhPCeH4mKKbDSuJI3kzNPK6DIDZSjMb5iLDpqKnuWe0PAGKCMD7M0hyiEL4UPeFFDNGuRczCwJtc198ycN4ZxF0Z8VAXVcgyzodMwYaB/2gD+W1YR2R4NhGys3gOYMGJBGbPrrY2clgTe16mpNSQ/9TOH5c3fNawb4JL2aVohpa/xqdN7a7GsOF7U8DJMIkMhBiMofu3y6E3TLbNmGVum+gua0T2L4QOzKzgNqFuxAs2YWudg2tqTuZ4eF8NxP2d48RI3dEPkylckub7s5pAb6lgemYa01JqPs3argRkIZjGe9DtlcMhiRXIMZW5uGH/NSWH5vws2GxGIgYyLh1cutmRvAme1nAOotY7a0l8r9n3DsdB30EsjoWZWzZ1ZSyAOjXO+XLqLjqDTbwPkLD4ZMQiksmITJICTrdcpN73FxppTUuomv2h4DiChcRhT/eRouZ1a3eZvErKLqVy6gW33qO4WnBZYO+MmLj1UNHnkchmuRGCqkucoJOXYb2pow3Y1hVN+8c2KlbsxtlN13OwvttrXo7F8HlIVnANtid1JykG+4uwv1BNTUmoy8pcCwcUSy4MKVlUESDxM4IuLu3iPsTU/kqO5f4SmEgSGM3VdqkO9HnWjR91A86cJ7/DNYXZPGPPTcfT9KnO8Hn/0b153goDlfi7pHI65ri9wBrb0qN4XwWXHYgQ4dCzubaDRR1Zj+FRvc/rpXS+L7OuGyyGSTCRFybnQgEnqVBy3PtUzw7hsOHXJBFHEv7KIEGnmFFWyI2MNDkRVvfKoF/Owteuf+fcAuG4tiERBGkgVlCiy6oCSBtq+c/Wug+8FLXOXI+G4iqiUlJFuI5UIDjzXXRh1sflaomGUDqXAG25P9Pc099l8AfiCArfu43kv+ydEU+9mYfM1nk7CJFN4sf8AJ4f6iT+lP/JnKUeBjZQ/eyvYySEBSbfCAo2Ua6XOpJqtihkqL4pzPhcMwTEYiKJmFwruqki9rgHpe4qUqtu0rkfE4vFQ4jDkEJH3bKS6n4y17owuNbWvWWGPWE49h5XyRzRu9mOVWBNkbI5sOgfwn1rfvVGT9k+Ozq6EAq7EEEhlzS94CLEWI2+tS/8A6Z41psTnm8OIRiXub5y4kjZtdTG4ABFrKOm1LYtluXqNwXMuGmlaGKeJ5UvmjV1LjKbNdQb6HQ0gci8g43C4xJp5cyZGv4iSGdg0m/7bANWhi+yDEPJipRKMzSSPEDcoRJJnZbdLjwkm/tS2LZbGNx8cKF5XVEBALMbC7EKoufNiB862L1RuJ7K+IPDGpYHu8yqhJsoMolumtgb+E+lNfInJ2LweNlkkIMUo8Vid8xa5LEknUjUn0NtKWLZY9FFFUoVFczqDhZAQCCALHUHxDzqVpO59xrqYUU+GzyMLi5KAZB52vfbyrjnly42wJ3GsOrBE7oMhN2yKpPtcjSl/geLlj4lBBC5AR1ZYhbKGewdtDlN0JuLGpQzPJ8bsfUm4+nSobEYFYpDikv3qLm1Ol0IYbDrlAr4mHiIqdOyvFJx969vXrzOhGYAEnYda5K5t4z9rxs+IN7SOSt9bKNEHyULXUmC4iuMwYlhPhmiuuuozKRY+RB0PqK5C1Gh3Gh/rX6KJll6/+P8AxoNhcRhfxRP3i+quLH6Mp/mFN8+NnM5ZY2CpHKoFhZizXjO/QBb/ADpP7M+UZsJj4pVRu4n4dG7vbw94e7ul7aNcZrHXVvkzcV7XsBh8S+HkMgeNsrkRkqD11GptfoKjKZo8fOqzv3TnvJGKKQLqvdlV66eIITb1r2HFtBFEMsjMAFOm4LAsfLMOl+nWmThXFIsTEssDrJG3wspuD0PsQehraKDyoBL/ALRZmjURTWRXRiUUNZo1XMrZzY3W+W1td9NfG4ocgjWGexURs1hewiZMwGbfMQbdddqdsopL7QecWwkarh8plazEZc3gNwWRj4b3Gxv7bUBh4hzKpJQrIhyy+Fu7W4devjvYPrceXyr1eIiQzuiykSSRsMoXTuyDY5XIN7EE32tpVVznvCxa8jF8+dtW+R0Jsdjf0qd5T5qkwcjEDNG3xqSP8ttj61my0WAvEpLh2ikCrOXQBQTlsw1JcWYlieo6VqyYqSVQoimUCKWPW34lRUJIO9kJPkTpeseN7VEGUxQkru2chTb0C3+p+lM3LPM8GOi7yE7GzKdwRuPI+48xVJRE4ni8neFlhlzAZV0GS3hYEi++dbf4T8q+IMRKZY5JEkzKzuF0ygNl8F9yBZjci9yOlOOWi1UCbh+INFbLFM5GZRmtqLswJsd8zAew+VQvG+0MYGSSaaJ88iARxEgfDcFidbL62ubHSrMtVH9sqNHjS5TOGjVowSAPDcMASp1B1tp8QoBa4z2w42e9pigbQLDaMC/72rn+ao3hHOU2FnWdJ5g4PjDu0kcgvqGBNxpfz26VFcRglnlEmUAZQN1W1hsQOo87eVYMXwORDlkIU5Qw1DaMLg3Btt0qkOmuT+f4sd4LZJgpYpe4IBALI3UC40OviG+9NVcucj8eOExeGlc/dxvZjucpXIxy7nQ3t+6Ku3jfa1gYcOZI5VmkI8ES3DEnbMCLoBuSRp6mwMKO1FULhO3HH3YmPDsCTlGRhl/d0cEj1N6ksF28TZ173DRlPxZGZW9coa4v6E/OgLooqG5W5sg4hCZYC1g2VlYWZTa9iLkbEEEEg1M0AUUUUAVV3NGPDcUOV1zRqseRtDqAxynY6kaH61aNUjzFxeNcfKWjYFnmRmB1XJlAKj1BOvSvJxduKSMyNvHwx94Vy901/DmH3bC+mV/wn0OlK/OWIMMDDUMx7v2ve/5Aj51vDmJIRKQrmOMtdXbMDYa+HYX6fKskWFTiU8Ucq5UmdbgaEC19D0Nrj518qGNLLF11MOrJbsC5qLrLgnPwAyxexIDr8mIb+Jqk+bOwyHF4l5452g703dBGrLfLa6gFbXbxG973O1IPJ3AZsDxTwyAvh8R3LAC/eK1geumZGHsfaujRX3lOMm0uhtamHDwCKNVHwooXy0UW/QVT2I5IhxBnnGHeaeabEZ80wAhYO4VSiGxYHIbE5bNe9tDZ/OGO7nBYiT7vwRkkS/3bDYo3ow8P8VVrynBPHiIm+7jLYhopkEjvmIiMpVfux4QtgA7NltoRchukdxIcOy9IocNJg4/jwkndy63u7Irs1/IsWH8FulOMkgUEkgAC5J0AHUk1SnZxHJguOSQO7SLjITKH/av94rke4lX5+tWV2hW/s7EhllYFLWh+Pf2Ph/a0PhvUZpFRc89sM+JZ4cN91h7lSyn7xxe2rD4Qd7DodSb1EYLmJpYVgzWyA5Y21Tpqo36C4Hrvc0oEa1m2sagHIYlWFjYEbrcdOpPl5elQ6cxKpbwkqToRv72qClmv7nfz+tbXB8N3kqi66XJubbevvUotk8Mf30yYdLrnYIT+zci9hXRPAOBx4WBIolCqo6dT1Jqi+TORcc+Lw874d1izq5drDT9qxOb8q6GoQKKKKoClDtQ5ZGMwL2t3kN5UJ65R409mW/zC+VN9fMkYYEEXBFiPQ7igOVMDH3jKvn/0m3tWhxCcySZhsdvRRoo/lA+tWrzJ2RTQNLJgQZUaNgiXAkQmwIBYgOMt7deljua1xHL2JVWZsNOAPCbwyWW3mcunWttpRr163M/5GnhxqT+zt79POvnEzWGpuSf/ANP6V84nGhfAuy9W0PqbfX1ow0bMp8JYX3I09N9PpWDRibDsLsGGoHmLfPavtMS97WU/xD56Dz9utS2C4DipbdxDJIeuRWf5E2tb3NMXCeyDic2rRx4cE/8AyMqt75Ywx+tqoHbsGw7CLFsdi6KPK6qS35MtWrUNyjy2mAwseHQ5survaxdibsx9zsOgAHSpmoAooooArn3tEifD8WlUlpRKplRWcIAHsTkbKRoVZbHotdBUm9o3IEfEIs4zLiYUbuWU2ubXCN5qWA8iL773xOCkqI1aKNxWN73D4l8pXOXOXe2oW17Dy8hTZyMT9twII3k8x0hkPv0FJHCCWgnje4bx7ixuRdh7g7jpenTswmZ+I4RGRg8SM7hhay9wyq4PUEutj6ivAsb95VbS/TQ5pa/UshuRrcTOLUr3bssrg3vnVMmmmoNlb3vUvxDnbBQSCObExo5OXKT19SBYe52qYxCEqwVspIIDAAkG2hsdDbexrlrjXLc8eJxeHmZpMVEe8zXv3qnVmAtmuQ2ff9oWvXvjBRba6m9jp/iWDE0MkRNg6MpNgSLi1wDpcb6+VU3w5vsUiwPE0Jw2LtZRM8brLDlaSI5ST1OW5KhuoUmlLlPtL4jAyxxO86rr3LDvPCouQNC62UHY6W2roDlDmmPiGFTERXANwykglWG6kjTyIPUEGuqdFepg4Py5ExwmLZCMRHhliB1HhZQSGU9Qb77ZjTFRRWSlc89dkUWJzTYQLFPuV2jc+oHwsfMaHqOtUjxfhMuHdo50aORN1Ya+46EHoRoa60qC5r5Ng4hFkmWzD4JB8aH0PUeanQ/nQFE8L5AXKZMVOkaKAXC6EX2BdhlHT4Qx1Fgd6kGhgxTQxcMwbtJDJfvBHaIrfxCVmJZyTY3YKRr52pwTsNDIEmx0zovwKBZV+TM35Wp85X5dTBYdYEOYLc3tbc321/MmoDc4UriJBILMBa3toDp6Vt0UVQFFFFAfEsoUFmICgXJJsABuSTtVQ879tbK3d4AbHWVlBDC34Eb16ncbDWm7tPndMOrZc8CktMuvitYRobfhLm5/wVR2N4j3shdyzOdza49BroABsOgtQEtD2wcQBY/ac1wdDCht6iyCxHqbehqwuRe2SDEBIMW3d4g2UORaOQ7DUCyMfI2F9j0FW5FkSYlRmWBypyi91YMCPW1x7GoDA8QiAZZIxm8ypNarSyWdctAp3UH3ANBhXyH0Fc78A7a8VhEEWVJo1+HvCwcC2ihgdgdgQbDS+1o3jHaNj8ZI7iaWNbWCQu8caD1ykXPqxJPTyqUU6dAr2uSW4zjV8f2jE2/aE03/ANrimflPn7iULLKJJcRDezJK2dSOoDtcq1tiD7gjSoDo+itThPE0xEMc0d8kihlvodehHmNj7Vt0AUUUUAUUUUBB80cmYbiCKmJQnISVZWKupIsbMPMAXBuNB5CpXD4NUChVACqEX0UbLfyrPRQBVYdq3Dlw00fE+7Z8qGCTJbS7Du3N+lyyX/fWrPrV4pwyPEQvDKuaORSrDzB/Q9QehoRqzlPivN0s0iun3QRg6BOjKbh81rkgm/p5V0f2fY7D4jCLicPFHE0xzTBFC/ejR72631v5EHrVT8w9g2KiObCuuIUvYKbJIFOzMWOU2Ohtbzt0Fh9kfJk3D8M4xDEPK2YxXVlS1xcMpNywtf2HrVIlQ+Vz1xPC8Rjx2KCLP4nxIUZiVKyB+7sM5B3Wwyi2hvpXQteZB5VlqytWULh8fxVDOuWYxTRsLeE+M4cIhJbULmFrAjXU6Vu4bmfjERv4u6VCAHjQqP8A24CsSFzm0ov166EGrsyDyFGQeQpRKKs7O+asbjYsbG8uaQR/cyHu/CxjsNY1CkZ9b60lwx8RXvECYkNaPvLyyMSySozNrIQdnNxa4Nra1f8AhOGRRFjGgUtuR1rZyilCin4OYeNGSZbMStpEXJHlOWS+RSBfK8OhzHNmtYjWjD8zcZWTCM4Zo3AL+CMBiXbvFfwhlIBUKVI+HXMSauDLRlFKLQg9nXG8dJNPFjg5y2KMyRr55haPQDbdm9DT/XgWvapTFicOsiMjgFWBUg7EHQiuaeZ+AHCY2TCtcEG8LHaRTqv8XT3BHSum6huZuUsPj4+7xCXt8LDR19Vb+mo02oDmLG4ho45OhKlf5hY1kx2AWWNHj/v1Ud8nUnbOo6/98tbX4r2GvLZUxYCBgSzREykDa5DhSb9QBfT5qGM7DOIxTZ1ZJ1BNmSTI5HQZXtbpoCa6QlXhexiUb1W4jxYJUGfEXC/hQaO58hf4R5sflUtgWZ7PIqqg/u4hoi/L8THqzG9MI7LMY5jzYR89ryOWXVib2W7kAAaA9b1Ot2S4q9gvh0t4k08wfHofrSUltERi95CbNjSd7eQHp5aaAe1QGPlKGyHKreIgfS48r1bnC+xmZzeZ1iF7G3ja2t7AaeXXa+lNmD7HeHKQ0kbTsLayO2XTpkUhSPQg71zNkxyBAU4ZglIse4jJFralQSSPM3ufUmp+vFW1e0AUUUUAUUUUAUUUUAUUUUAUUUUAUUUUAUUUUAUUUUAUUUUAUUUUAUUUUAUUUUB5XtFFAFFFFAFFFFAFFFFAf//Z"/>
          <p:cNvSpPr>
            <a:spLocks noChangeAspect="1" noChangeArrowheads="1"/>
          </p:cNvSpPr>
          <p:nvPr/>
        </p:nvSpPr>
        <p:spPr bwMode="auto">
          <a:xfrm>
            <a:off x="215900" y="-889000"/>
            <a:ext cx="2143125"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extLst>
      <p:ext uri="{BB962C8B-B14F-4D97-AF65-F5344CB8AC3E}">
        <p14:creationId xmlns:p14="http://schemas.microsoft.com/office/powerpoint/2010/main" val="1634845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899" y="467400"/>
            <a:ext cx="6808263" cy="1143000"/>
          </a:xfrm>
        </p:spPr>
        <p:txBody>
          <a:bodyPr/>
          <a:lstStyle/>
          <a:p>
            <a:pPr algn="ctr"/>
            <a:r>
              <a:rPr lang="en-US" dirty="0">
                <a:effectLst>
                  <a:outerShdw blurRad="38100" dist="38100" dir="2700000" algn="tl">
                    <a:srgbClr val="000000">
                      <a:alpha val="43137"/>
                    </a:srgbClr>
                  </a:outerShdw>
                </a:effectLst>
              </a:rPr>
              <a:t>General Rules</a:t>
            </a:r>
          </a:p>
        </p:txBody>
      </p:sp>
      <p:sp>
        <p:nvSpPr>
          <p:cNvPr id="3" name="Content Placeholder 2"/>
          <p:cNvSpPr>
            <a:spLocks noGrp="1"/>
          </p:cNvSpPr>
          <p:nvPr>
            <p:ph idx="1"/>
          </p:nvPr>
        </p:nvSpPr>
        <p:spPr>
          <a:xfrm>
            <a:off x="471638" y="1610400"/>
            <a:ext cx="7738711" cy="4790400"/>
          </a:xfrm>
        </p:spPr>
        <p:txBody>
          <a:bodyPr>
            <a:noAutofit/>
          </a:bodyPr>
          <a:lstStyle/>
          <a:p>
            <a:pPr marL="342900" indent="-342900">
              <a:buFont typeface="Arial" pitchFamily="34" charset="0"/>
              <a:buChar char="•"/>
            </a:pPr>
            <a:r>
              <a:rPr lang="en-US" sz="2400" dirty="0"/>
              <a:t>At the start line, kayaks will be stabilized by personal holding on their stern or pontoon. However, athletes should be able to control the kayak pointed in the proper direction towards the finish line and keep the kayak stationary until the start of the race. </a:t>
            </a:r>
          </a:p>
          <a:p>
            <a:pPr marL="342900" indent="-342900">
              <a:buFont typeface="Arial" pitchFamily="34" charset="0"/>
              <a:buChar char="•"/>
            </a:pPr>
            <a:r>
              <a:rPr lang="en-US" sz="2400" dirty="0"/>
              <a:t>The start of all races begins with the starting signal by a shot or a short, powerful sound. </a:t>
            </a:r>
          </a:p>
          <a:p>
            <a:pPr marL="342900" indent="-342900">
              <a:buFont typeface="Arial" pitchFamily="34" charset="0"/>
              <a:buChar char="•"/>
            </a:pPr>
            <a:r>
              <a:rPr lang="en-US" sz="2400" dirty="0"/>
              <a:t>If a competitor starts to paddle away before the start signal has been given, he/she is charged with a “false start”. </a:t>
            </a:r>
          </a:p>
          <a:p>
            <a:pPr marL="387350" lvl="1" indent="-342900">
              <a:buFont typeface="Arial" pitchFamily="34" charset="0"/>
              <a:buChar char="•"/>
            </a:pPr>
            <a:r>
              <a:rPr lang="en-US" sz="2000" dirty="0"/>
              <a:t>An athlete who is charged with two false starts will be disqualified.</a:t>
            </a:r>
          </a:p>
        </p:txBody>
      </p:sp>
    </p:spTree>
    <p:extLst>
      <p:ext uri="{BB962C8B-B14F-4D97-AF65-F5344CB8AC3E}">
        <p14:creationId xmlns:p14="http://schemas.microsoft.com/office/powerpoint/2010/main" val="3953166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899" y="467400"/>
            <a:ext cx="6808263" cy="1143000"/>
          </a:xfrm>
        </p:spPr>
        <p:txBody>
          <a:bodyPr/>
          <a:lstStyle/>
          <a:p>
            <a:pPr algn="ctr"/>
            <a:r>
              <a:rPr lang="en-US" dirty="0">
                <a:effectLst>
                  <a:outerShdw blurRad="38100" dist="38100" dir="2700000" algn="tl">
                    <a:srgbClr val="000000">
                      <a:alpha val="43137"/>
                    </a:srgbClr>
                  </a:outerShdw>
                </a:effectLst>
              </a:rPr>
              <a:t>General Rules</a:t>
            </a:r>
          </a:p>
        </p:txBody>
      </p:sp>
      <p:sp>
        <p:nvSpPr>
          <p:cNvPr id="3" name="Content Placeholder 2"/>
          <p:cNvSpPr>
            <a:spLocks noGrp="1"/>
          </p:cNvSpPr>
          <p:nvPr>
            <p:ph idx="1"/>
          </p:nvPr>
        </p:nvSpPr>
        <p:spPr>
          <a:xfrm>
            <a:off x="471638" y="1610400"/>
            <a:ext cx="7738711" cy="4790400"/>
          </a:xfrm>
        </p:spPr>
        <p:txBody>
          <a:bodyPr>
            <a:noAutofit/>
          </a:bodyPr>
          <a:lstStyle/>
          <a:p>
            <a:pPr marL="342900" indent="-342900">
              <a:buFont typeface="Arial" pitchFamily="34" charset="0"/>
              <a:buChar char="•"/>
            </a:pPr>
            <a:r>
              <a:rPr lang="en-US" sz="2400" dirty="0"/>
              <a:t>Athletes must stay in their assigned lane otherwise they will be disqualified. </a:t>
            </a:r>
          </a:p>
          <a:p>
            <a:pPr marL="342900" indent="-342900">
              <a:buFont typeface="Arial" pitchFamily="34" charset="0"/>
              <a:buChar char="•"/>
            </a:pPr>
            <a:r>
              <a:rPr lang="en-US" sz="2400" dirty="0"/>
              <a:t>If an athlete crosses the lane barrier and impedes the other athlete, this will be justification for a disqualification through the protest procedure and the athlete that was impeded has the option of starting the race at a later time for a proper score. </a:t>
            </a:r>
          </a:p>
          <a:p>
            <a:pPr marL="342900" indent="-342900">
              <a:buFont typeface="Arial" pitchFamily="34" charset="0"/>
              <a:buChar char="•"/>
            </a:pPr>
            <a:r>
              <a:rPr lang="en-US" sz="2400" dirty="0"/>
              <a:t>Coaches will not be allowed to have a kayak in the water while the competition is being conducted. </a:t>
            </a:r>
          </a:p>
          <a:p>
            <a:pPr marL="342900" indent="-342900">
              <a:buFont typeface="Arial" pitchFamily="34" charset="0"/>
              <a:buChar char="•"/>
            </a:pPr>
            <a:endParaRPr lang="en-US" sz="2400" dirty="0"/>
          </a:p>
        </p:txBody>
      </p:sp>
    </p:spTree>
    <p:extLst>
      <p:ext uri="{BB962C8B-B14F-4D97-AF65-F5344CB8AC3E}">
        <p14:creationId xmlns:p14="http://schemas.microsoft.com/office/powerpoint/2010/main" val="17594300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1638" y="1620982"/>
            <a:ext cx="7757962" cy="5003945"/>
          </a:xfrm>
        </p:spPr>
        <p:txBody>
          <a:bodyPr>
            <a:normAutofit/>
          </a:bodyPr>
          <a:lstStyle/>
          <a:p>
            <a:pPr marL="342900" indent="-342900">
              <a:buFont typeface="Arial" panose="020B0604020202020204" pitchFamily="34" charset="0"/>
              <a:buChar char="•"/>
            </a:pPr>
            <a:r>
              <a:rPr lang="en-US" sz="2400" dirty="0"/>
              <a:t>The coach must report to the shoreline once the athlete is in the kayak. </a:t>
            </a:r>
          </a:p>
          <a:p>
            <a:pPr marL="387350" lvl="1" indent="-342900">
              <a:buFont typeface="Arial" pitchFamily="34" charset="0"/>
              <a:buChar char="•"/>
            </a:pPr>
            <a:r>
              <a:rPr lang="en-US" sz="2000" dirty="0"/>
              <a:t>No coaching is permitted from the shoreline. Encouragement to the athletes is always allowed. </a:t>
            </a:r>
          </a:p>
          <a:p>
            <a:pPr marL="342900" indent="-342900">
              <a:buFont typeface="Arial" panose="020B0604020202020204" pitchFamily="34" charset="0"/>
              <a:buChar char="•"/>
            </a:pPr>
            <a:r>
              <a:rPr lang="en-US" sz="2400" dirty="0"/>
              <a:t>The maximum number of athletes per division in kayaking is six.</a:t>
            </a:r>
          </a:p>
          <a:p>
            <a:pPr marL="387350" lvl="1" indent="-342900">
              <a:buFont typeface="Arial" panose="020B0604020202020204" pitchFamily="34" charset="0"/>
              <a:buChar char="•"/>
            </a:pPr>
            <a:r>
              <a:rPr lang="en-US" sz="2000" dirty="0"/>
              <a:t>At State Fall Games, divisions will be kept to a maximum of four athletes or teams. </a:t>
            </a:r>
          </a:p>
        </p:txBody>
      </p:sp>
      <p:sp>
        <p:nvSpPr>
          <p:cNvPr id="4" name="Title 3"/>
          <p:cNvSpPr>
            <a:spLocks noGrp="1"/>
          </p:cNvSpPr>
          <p:nvPr>
            <p:ph type="title"/>
          </p:nvPr>
        </p:nvSpPr>
        <p:spPr>
          <a:xfrm>
            <a:off x="919899" y="453340"/>
            <a:ext cx="6859536" cy="1046064"/>
          </a:xfrm>
        </p:spPr>
        <p:txBody>
          <a:bodyPr/>
          <a:lstStyle/>
          <a:p>
            <a:pPr algn="ctr"/>
            <a:r>
              <a:rPr lang="en-US" dirty="0">
                <a:effectLst>
                  <a:outerShdw blurRad="38100" dist="38100" dir="2700000" algn="tl">
                    <a:srgbClr val="000000">
                      <a:alpha val="43137"/>
                    </a:srgbClr>
                  </a:outerShdw>
                </a:effectLst>
              </a:rPr>
              <a:t>General Rules</a:t>
            </a:r>
          </a:p>
        </p:txBody>
      </p:sp>
    </p:spTree>
    <p:extLst>
      <p:ext uri="{BB962C8B-B14F-4D97-AF65-F5344CB8AC3E}">
        <p14:creationId xmlns:p14="http://schemas.microsoft.com/office/powerpoint/2010/main" val="3373151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814" y="452388"/>
            <a:ext cx="6750214" cy="1029903"/>
          </a:xfrm>
        </p:spPr>
        <p:txBody>
          <a:bodyPr/>
          <a:lstStyle/>
          <a:p>
            <a:pPr algn="ctr"/>
            <a:r>
              <a:rPr lang="en-US" dirty="0" err="1">
                <a:effectLst>
                  <a:outerShdw blurRad="38100" dist="38100" dir="2700000" algn="tl">
                    <a:srgbClr val="000000">
                      <a:alpha val="43137"/>
                    </a:srgbClr>
                  </a:outerShdw>
                </a:effectLst>
              </a:rPr>
              <a:t>Divisioning</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71638" y="1588168"/>
            <a:ext cx="8062762" cy="4156995"/>
          </a:xfrm>
        </p:spPr>
        <p:txBody>
          <a:bodyPr/>
          <a:lstStyle/>
          <a:p>
            <a:pPr marL="342900" indent="-342900">
              <a:buFont typeface="Arial" pitchFamily="34" charset="0"/>
              <a:buChar char="•"/>
            </a:pPr>
            <a:r>
              <a:rPr lang="en-US" sz="2400" dirty="0"/>
              <a:t>A time must be submitted for each event an athlete is registered for at call-in. </a:t>
            </a:r>
          </a:p>
          <a:p>
            <a:pPr marL="342900" indent="-342900">
              <a:buFont typeface="Arial" pitchFamily="34" charset="0"/>
              <a:buChar char="•"/>
            </a:pPr>
            <a:r>
              <a:rPr lang="en-US" sz="2400" dirty="0"/>
              <a:t>Division will be conducted based on event, age, gender and time submitted when possible.</a:t>
            </a:r>
          </a:p>
          <a:p>
            <a:pPr marL="342900" indent="-342900">
              <a:buFont typeface="Arial" pitchFamily="34" charset="0"/>
              <a:buChar char="•"/>
            </a:pPr>
            <a:r>
              <a:rPr lang="en-US" sz="2400" dirty="0"/>
              <a:t>Due to smaller event numbers, age groups may be combined to create full divisions.</a:t>
            </a:r>
          </a:p>
        </p:txBody>
      </p:sp>
    </p:spTree>
    <p:extLst>
      <p:ext uri="{BB962C8B-B14F-4D97-AF65-F5344CB8AC3E}">
        <p14:creationId xmlns:p14="http://schemas.microsoft.com/office/powerpoint/2010/main" val="3002023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_AP_Presentation">
  <a:themeElements>
    <a:clrScheme name="Special Olympics">
      <a:dk1>
        <a:srgbClr val="46473E"/>
      </a:dk1>
      <a:lt1>
        <a:srgbClr val="FFFFFF"/>
      </a:lt1>
      <a:dk2>
        <a:srgbClr val="000000"/>
      </a:dk2>
      <a:lt2>
        <a:srgbClr val="808080"/>
      </a:lt2>
      <a:accent1>
        <a:srgbClr val="CD0920"/>
      </a:accent1>
      <a:accent2>
        <a:srgbClr val="DF6521"/>
      </a:accent2>
      <a:accent3>
        <a:srgbClr val="E78E23"/>
      </a:accent3>
      <a:accent4>
        <a:srgbClr val="000000"/>
      </a:accent4>
      <a:accent5>
        <a:srgbClr val="900D69"/>
      </a:accent5>
      <a:accent6>
        <a:srgbClr val="005193"/>
      </a:accent6>
      <a:hlink>
        <a:srgbClr val="3C97B8"/>
      </a:hlink>
      <a:folHlink>
        <a:srgbClr val="00577A"/>
      </a:folHlink>
    </a:clrScheme>
    <a:fontScheme name="Title">
      <a:majorFont>
        <a:latin typeface="Ubuntu Light"/>
        <a:ea typeface="ヒラギノ角ゴ ProN W3"/>
        <a:cs typeface="ヒラギノ角ゴ ProN W3"/>
      </a:majorFont>
      <a:minorFont>
        <a:latin typeface="Ubuntu Light"/>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ody White copy">
  <a:themeElements>
    <a:clrScheme name="">
      <a:dk1>
        <a:srgbClr val="000000"/>
      </a:dk1>
      <a:lt1>
        <a:srgbClr val="FFFFFF"/>
      </a:lt1>
      <a:dk2>
        <a:srgbClr val="000000"/>
      </a:dk2>
      <a:lt2>
        <a:srgbClr val="808080"/>
      </a:lt2>
      <a:accent1>
        <a:srgbClr val="D90B00"/>
      </a:accent1>
      <a:accent2>
        <a:srgbClr val="333399"/>
      </a:accent2>
      <a:accent3>
        <a:srgbClr val="FFFFFF"/>
      </a:accent3>
      <a:accent4>
        <a:srgbClr val="000000"/>
      </a:accent4>
      <a:accent5>
        <a:srgbClr val="E9AAAA"/>
      </a:accent5>
      <a:accent6>
        <a:srgbClr val="2D2D8A"/>
      </a:accent6>
      <a:hlink>
        <a:srgbClr val="009999"/>
      </a:hlink>
      <a:folHlink>
        <a:srgbClr val="99CC00"/>
      </a:folHlink>
    </a:clrScheme>
    <a:fontScheme name="Body White copy">
      <a:majorFont>
        <a:latin typeface="Ubuntu Light"/>
        <a:ea typeface="ヒラギノ角ゴ ProN W3"/>
        <a:cs typeface="ヒラギノ角ゴ ProN W3"/>
      </a:majorFont>
      <a:minorFont>
        <a:latin typeface="Ubuntu"/>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ody White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SO_AP_Presentation.potx</Template>
  <TotalTime>624</TotalTime>
  <Words>887</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14</vt:i4>
      </vt:variant>
    </vt:vector>
  </HeadingPairs>
  <TitlesOfParts>
    <vt:vector size="24" baseType="lpstr">
      <vt:lpstr>Arial</vt:lpstr>
      <vt:lpstr>Calibri</vt:lpstr>
      <vt:lpstr>Gill Sans</vt:lpstr>
      <vt:lpstr>Helvetica Neue</vt:lpstr>
      <vt:lpstr>Ubuntu</vt:lpstr>
      <vt:lpstr>Ubuntu Light</vt:lpstr>
      <vt:lpstr>SO_AP_Presentation</vt:lpstr>
      <vt:lpstr>Body White copy</vt:lpstr>
      <vt:lpstr>Blank</vt:lpstr>
      <vt:lpstr>1_Blank</vt:lpstr>
      <vt:lpstr>Kayaking Official Rules</vt:lpstr>
      <vt:lpstr>Events Offered</vt:lpstr>
      <vt:lpstr>Uniforms</vt:lpstr>
      <vt:lpstr>Equipment</vt:lpstr>
      <vt:lpstr>Equipment</vt:lpstr>
      <vt:lpstr>General Rules</vt:lpstr>
      <vt:lpstr>General Rules</vt:lpstr>
      <vt:lpstr>General Rules</vt:lpstr>
      <vt:lpstr>Divisioning</vt:lpstr>
      <vt:lpstr>Protest and Appeals</vt:lpstr>
      <vt:lpstr>Safety/Safety Equipment</vt:lpstr>
      <vt:lpstr>Safety/Safety Equipment</vt:lpstr>
      <vt:lpstr>Essential Eligibility Criteria for All Kayakers</vt:lpstr>
      <vt:lpstr>Practice</vt:lpstr>
    </vt:vector>
  </TitlesOfParts>
  <Company>Zero-G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Ciaran OGaora</dc:creator>
  <cp:lastModifiedBy>Caudle, Nick</cp:lastModifiedBy>
  <cp:revision>67</cp:revision>
  <dcterms:created xsi:type="dcterms:W3CDTF">2012-05-09T16:21:13Z</dcterms:created>
  <dcterms:modified xsi:type="dcterms:W3CDTF">2024-07-15T18:20:57Z</dcterms:modified>
</cp:coreProperties>
</file>